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72" r:id="rId2"/>
    <p:sldId id="257" r:id="rId3"/>
    <p:sldId id="265" r:id="rId4"/>
    <p:sldId id="258" r:id="rId5"/>
    <p:sldId id="271" r:id="rId6"/>
    <p:sldId id="259" r:id="rId7"/>
    <p:sldId id="285" r:id="rId8"/>
    <p:sldId id="256" r:id="rId9"/>
    <p:sldId id="283" r:id="rId10"/>
    <p:sldId id="270" r:id="rId11"/>
    <p:sldId id="273" r:id="rId12"/>
    <p:sldId id="261" r:id="rId13"/>
    <p:sldId id="274" r:id="rId14"/>
    <p:sldId id="275" r:id="rId15"/>
    <p:sldId id="276" r:id="rId16"/>
    <p:sldId id="277" r:id="rId17"/>
    <p:sldId id="286" r:id="rId18"/>
    <p:sldId id="279" r:id="rId19"/>
    <p:sldId id="280" r:id="rId20"/>
    <p:sldId id="288" r:id="rId21"/>
    <p:sldId id="293" r:id="rId22"/>
    <p:sldId id="294" r:id="rId23"/>
    <p:sldId id="289" r:id="rId24"/>
    <p:sldId id="295" r:id="rId25"/>
    <p:sldId id="296" r:id="rId26"/>
    <p:sldId id="287" r:id="rId27"/>
    <p:sldId id="297" r:id="rId28"/>
    <p:sldId id="298" r:id="rId29"/>
    <p:sldId id="278" r:id="rId30"/>
    <p:sldId id="299" r:id="rId31"/>
    <p:sldId id="300" r:id="rId32"/>
    <p:sldId id="291" r:id="rId33"/>
    <p:sldId id="301" r:id="rId34"/>
    <p:sldId id="302" r:id="rId35"/>
    <p:sldId id="292" r:id="rId36"/>
    <p:sldId id="303" r:id="rId37"/>
    <p:sldId id="304" r:id="rId38"/>
    <p:sldId id="281" r:id="rId39"/>
    <p:sldId id="262" r:id="rId40"/>
    <p:sldId id="284" r:id="rId41"/>
    <p:sldId id="267" r:id="rId42"/>
    <p:sldId id="268" r:id="rId43"/>
    <p:sldId id="264" r:id="rId44"/>
    <p:sldId id="26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nnah Brady" initials="HB" lastIdx="69" clrIdx="0"/>
  <p:cmAuthor id="1" name="Susie Mcshane" initials="SMc" lastIdx="36" clrIdx="1"/>
  <p:cmAuthor id="2" name="Jenny Godson" initials="JG" lastIdx="12" clrIdx="2">
    <p:extLst/>
  </p:cmAuthor>
  <p:cmAuthor id="3" name="Sarah Nietopski" initials="SN" lastIdx="47" clrIdx="3">
    <p:extLst/>
  </p:cmAuthor>
  <p:cmAuthor id="4" name="Joanna Povey" initials="JP" lastIdx="50" clrIdx="4">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ADE7"/>
    <a:srgbClr val="FAF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4092" autoAdjust="0"/>
    <p:restoredTop sz="95328" autoAdjust="0"/>
  </p:normalViewPr>
  <p:slideViewPr>
    <p:cSldViewPr snapToGrid="0">
      <p:cViewPr varScale="1">
        <p:scale>
          <a:sx n="102" d="100"/>
          <a:sy n="102" d="100"/>
        </p:scale>
        <p:origin x="72" y="20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65" d="100"/>
          <a:sy n="65" d="100"/>
        </p:scale>
        <p:origin x="1388" y="6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7CF46A-036C-4863-84D0-0E7A21C25E23}" type="datetimeFigureOut">
              <a:rPr lang="en-GB" smtClean="0"/>
              <a:t>12/10/2018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C95144-2731-44E3-A5E9-59675AF44789}" type="slidenum">
              <a:rPr lang="en-GB" smtClean="0"/>
              <a:t>‹#›</a:t>
            </a:fld>
            <a:endParaRPr lang="en-GB"/>
          </a:p>
        </p:txBody>
      </p:sp>
    </p:spTree>
    <p:extLst>
      <p:ext uri="{BB962C8B-B14F-4D97-AF65-F5344CB8AC3E}">
        <p14:creationId xmlns:p14="http://schemas.microsoft.com/office/powerpoint/2010/main" val="1765319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Please note that this presentation includes quiz questions and the response slides (‘Oops, try again! or ‘That’s right!) will show when an answer is clicked on. The next ‘Background information for teachers’ slide is hidden and will not show in presentation mode. </a:t>
            </a:r>
          </a:p>
          <a:p>
            <a:endParaRPr lang="en-GB" dirty="0"/>
          </a:p>
        </p:txBody>
      </p:sp>
      <p:sp>
        <p:nvSpPr>
          <p:cNvPr id="4" name="Slide Number Placeholder 3"/>
          <p:cNvSpPr>
            <a:spLocks noGrp="1"/>
          </p:cNvSpPr>
          <p:nvPr>
            <p:ph type="sldNum" sz="quarter" idx="10"/>
          </p:nvPr>
        </p:nvSpPr>
        <p:spPr/>
        <p:txBody>
          <a:bodyPr/>
          <a:lstStyle/>
          <a:p>
            <a:fld id="{B7C95144-2731-44E3-A5E9-59675AF44789}" type="slidenum">
              <a:rPr lang="en-GB" smtClean="0"/>
              <a:t>1</a:t>
            </a:fld>
            <a:endParaRPr lang="en-GB"/>
          </a:p>
        </p:txBody>
      </p:sp>
    </p:spTree>
    <p:extLst>
      <p:ext uri="{BB962C8B-B14F-4D97-AF65-F5344CB8AC3E}">
        <p14:creationId xmlns:p14="http://schemas.microsoft.com/office/powerpoint/2010/main" val="939675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B647AB-08BB-4A4F-9869-36A30E21F585}" type="slidenum">
              <a:rPr lang="en-US" smtClean="0"/>
              <a:t>10</a:t>
            </a:fld>
            <a:endParaRPr lang="en-US"/>
          </a:p>
        </p:txBody>
      </p:sp>
    </p:spTree>
    <p:extLst>
      <p:ext uri="{BB962C8B-B14F-4D97-AF65-F5344CB8AC3E}">
        <p14:creationId xmlns:p14="http://schemas.microsoft.com/office/powerpoint/2010/main" val="4211867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B647AB-08BB-4A4F-9869-36A30E21F585}" type="slidenum">
              <a:rPr lang="en-US" smtClean="0"/>
              <a:t>11</a:t>
            </a:fld>
            <a:endParaRPr lang="en-US"/>
          </a:p>
        </p:txBody>
      </p:sp>
    </p:spTree>
    <p:extLst>
      <p:ext uri="{BB962C8B-B14F-4D97-AF65-F5344CB8AC3E}">
        <p14:creationId xmlns:p14="http://schemas.microsoft.com/office/powerpoint/2010/main" val="480949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B647AB-08BB-4A4F-9869-36A30E21F585}" type="slidenum">
              <a:rPr lang="en-US" smtClean="0"/>
              <a:t>12</a:t>
            </a:fld>
            <a:endParaRPr lang="en-US"/>
          </a:p>
        </p:txBody>
      </p:sp>
    </p:spTree>
    <p:extLst>
      <p:ext uri="{BB962C8B-B14F-4D97-AF65-F5344CB8AC3E}">
        <p14:creationId xmlns:p14="http://schemas.microsoft.com/office/powerpoint/2010/main" val="2011478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B647AB-08BB-4A4F-9869-36A30E21F585}" type="slidenum">
              <a:rPr lang="en-US" smtClean="0"/>
              <a:t>13</a:t>
            </a:fld>
            <a:endParaRPr lang="en-US"/>
          </a:p>
        </p:txBody>
      </p:sp>
    </p:spTree>
    <p:extLst>
      <p:ext uri="{BB962C8B-B14F-4D97-AF65-F5344CB8AC3E}">
        <p14:creationId xmlns:p14="http://schemas.microsoft.com/office/powerpoint/2010/main" val="3493359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B647AB-08BB-4A4F-9869-36A30E21F585}" type="slidenum">
              <a:rPr lang="en-US" smtClean="0"/>
              <a:t>14</a:t>
            </a:fld>
            <a:endParaRPr lang="en-US"/>
          </a:p>
        </p:txBody>
      </p:sp>
    </p:spTree>
    <p:extLst>
      <p:ext uri="{BB962C8B-B14F-4D97-AF65-F5344CB8AC3E}">
        <p14:creationId xmlns:p14="http://schemas.microsoft.com/office/powerpoint/2010/main" val="3251892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B647AB-08BB-4A4F-9869-36A30E21F585}" type="slidenum">
              <a:rPr lang="en-US" smtClean="0"/>
              <a:t>15</a:t>
            </a:fld>
            <a:endParaRPr lang="en-US"/>
          </a:p>
        </p:txBody>
      </p:sp>
    </p:spTree>
    <p:extLst>
      <p:ext uri="{BB962C8B-B14F-4D97-AF65-F5344CB8AC3E}">
        <p14:creationId xmlns:p14="http://schemas.microsoft.com/office/powerpoint/2010/main" val="1569102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B647AB-08BB-4A4F-9869-36A30E21F585}" type="slidenum">
              <a:rPr lang="en-US" smtClean="0"/>
              <a:t>16</a:t>
            </a:fld>
            <a:endParaRPr lang="en-US"/>
          </a:p>
        </p:txBody>
      </p:sp>
    </p:spTree>
    <p:extLst>
      <p:ext uri="{BB962C8B-B14F-4D97-AF65-F5344CB8AC3E}">
        <p14:creationId xmlns:p14="http://schemas.microsoft.com/office/powerpoint/2010/main" val="353011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B</a:t>
            </a:r>
          </a:p>
          <a:p>
            <a:r>
              <a:rPr lang="en-US" dirty="0"/>
              <a:t>Many breakfast cereals contain lots of sugar. The best choices for keeping teeth healthy are low-sugar foods like wheat biscuit cereal. </a:t>
            </a:r>
          </a:p>
        </p:txBody>
      </p:sp>
      <p:sp>
        <p:nvSpPr>
          <p:cNvPr id="4" name="Slide Number Placeholder 3"/>
          <p:cNvSpPr>
            <a:spLocks noGrp="1"/>
          </p:cNvSpPr>
          <p:nvPr>
            <p:ph type="sldNum" sz="quarter" idx="5"/>
          </p:nvPr>
        </p:nvSpPr>
        <p:spPr/>
        <p:txBody>
          <a:bodyPr/>
          <a:lstStyle/>
          <a:p>
            <a:fld id="{07B647AB-08BB-4A4F-9869-36A30E21F585}" type="slidenum">
              <a:rPr lang="en-US" smtClean="0"/>
              <a:t>17</a:t>
            </a:fld>
            <a:endParaRPr lang="en-US"/>
          </a:p>
        </p:txBody>
      </p:sp>
    </p:spTree>
    <p:extLst>
      <p:ext uri="{BB962C8B-B14F-4D97-AF65-F5344CB8AC3E}">
        <p14:creationId xmlns:p14="http://schemas.microsoft.com/office/powerpoint/2010/main" val="824740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B647AB-08BB-4A4F-9869-36A30E21F585}" type="slidenum">
              <a:rPr lang="en-US" smtClean="0"/>
              <a:t>18</a:t>
            </a:fld>
            <a:endParaRPr lang="en-US"/>
          </a:p>
        </p:txBody>
      </p:sp>
    </p:spTree>
    <p:extLst>
      <p:ext uri="{BB962C8B-B14F-4D97-AF65-F5344CB8AC3E}">
        <p14:creationId xmlns:p14="http://schemas.microsoft.com/office/powerpoint/2010/main" val="3913137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C</a:t>
            </a:r>
          </a:p>
          <a:p>
            <a:r>
              <a:rPr lang="en-US" dirty="0"/>
              <a:t>Fruit and veg are always a great choice for a snack!</a:t>
            </a:r>
          </a:p>
        </p:txBody>
      </p:sp>
      <p:sp>
        <p:nvSpPr>
          <p:cNvPr id="4" name="Slide Number Placeholder 3"/>
          <p:cNvSpPr>
            <a:spLocks noGrp="1"/>
          </p:cNvSpPr>
          <p:nvPr>
            <p:ph type="sldNum" sz="quarter" idx="5"/>
          </p:nvPr>
        </p:nvSpPr>
        <p:spPr/>
        <p:txBody>
          <a:bodyPr/>
          <a:lstStyle/>
          <a:p>
            <a:fld id="{07B647AB-08BB-4A4F-9869-36A30E21F585}" type="slidenum">
              <a:rPr lang="en-US" smtClean="0"/>
              <a:t>20</a:t>
            </a:fld>
            <a:endParaRPr lang="en-US"/>
          </a:p>
        </p:txBody>
      </p:sp>
    </p:spTree>
    <p:extLst>
      <p:ext uri="{BB962C8B-B14F-4D97-AF65-F5344CB8AC3E}">
        <p14:creationId xmlns:p14="http://schemas.microsoft.com/office/powerpoint/2010/main" val="1694313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C95144-2731-44E3-A5E9-59675AF44789}" type="slidenum">
              <a:rPr lang="en-GB" smtClean="0"/>
              <a:t>2</a:t>
            </a:fld>
            <a:endParaRPr lang="en-GB"/>
          </a:p>
        </p:txBody>
      </p:sp>
    </p:spTree>
    <p:extLst>
      <p:ext uri="{BB962C8B-B14F-4D97-AF65-F5344CB8AC3E}">
        <p14:creationId xmlns:p14="http://schemas.microsoft.com/office/powerpoint/2010/main" val="3573276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B647AB-08BB-4A4F-9869-36A30E21F585}" type="slidenum">
              <a:rPr lang="en-US" smtClean="0"/>
              <a:t>21</a:t>
            </a:fld>
            <a:endParaRPr lang="en-US"/>
          </a:p>
        </p:txBody>
      </p:sp>
    </p:spTree>
    <p:extLst>
      <p:ext uri="{BB962C8B-B14F-4D97-AF65-F5344CB8AC3E}">
        <p14:creationId xmlns:p14="http://schemas.microsoft.com/office/powerpoint/2010/main" val="2458666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A</a:t>
            </a:r>
          </a:p>
          <a:p>
            <a:r>
              <a:rPr lang="en-US" dirty="0"/>
              <a:t>Cake and ice cream both contain lots of sugar. Plain yoghurt with fresh fruit is a better choice. </a:t>
            </a:r>
          </a:p>
        </p:txBody>
      </p:sp>
      <p:sp>
        <p:nvSpPr>
          <p:cNvPr id="4" name="Slide Number Placeholder 3"/>
          <p:cNvSpPr>
            <a:spLocks noGrp="1"/>
          </p:cNvSpPr>
          <p:nvPr>
            <p:ph type="sldNum" sz="quarter" idx="5"/>
          </p:nvPr>
        </p:nvSpPr>
        <p:spPr/>
        <p:txBody>
          <a:bodyPr/>
          <a:lstStyle/>
          <a:p>
            <a:fld id="{07B647AB-08BB-4A4F-9869-36A30E21F585}" type="slidenum">
              <a:rPr lang="en-US" smtClean="0"/>
              <a:t>23</a:t>
            </a:fld>
            <a:endParaRPr lang="en-US"/>
          </a:p>
        </p:txBody>
      </p:sp>
    </p:spTree>
    <p:extLst>
      <p:ext uri="{BB962C8B-B14F-4D97-AF65-F5344CB8AC3E}">
        <p14:creationId xmlns:p14="http://schemas.microsoft.com/office/powerpoint/2010/main" val="21430816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B647AB-08BB-4A4F-9869-36A30E21F585}" type="slidenum">
              <a:rPr lang="en-US" smtClean="0"/>
              <a:t>24</a:t>
            </a:fld>
            <a:endParaRPr lang="en-US"/>
          </a:p>
        </p:txBody>
      </p:sp>
    </p:spTree>
    <p:extLst>
      <p:ext uri="{BB962C8B-B14F-4D97-AF65-F5344CB8AC3E}">
        <p14:creationId xmlns:p14="http://schemas.microsoft.com/office/powerpoint/2010/main" val="23079345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C</a:t>
            </a:r>
          </a:p>
          <a:p>
            <a:r>
              <a:rPr lang="en-US" dirty="0"/>
              <a:t>Water and semi-skimmed milk are both a great choice. Sports drinks and juice drinks can be very high in sugar.</a:t>
            </a:r>
          </a:p>
        </p:txBody>
      </p:sp>
      <p:sp>
        <p:nvSpPr>
          <p:cNvPr id="4" name="Slide Number Placeholder 3"/>
          <p:cNvSpPr>
            <a:spLocks noGrp="1"/>
          </p:cNvSpPr>
          <p:nvPr>
            <p:ph type="sldNum" sz="quarter" idx="5"/>
          </p:nvPr>
        </p:nvSpPr>
        <p:spPr/>
        <p:txBody>
          <a:bodyPr/>
          <a:lstStyle/>
          <a:p>
            <a:fld id="{07B647AB-08BB-4A4F-9869-36A30E21F585}" type="slidenum">
              <a:rPr lang="en-US" smtClean="0"/>
              <a:t>26</a:t>
            </a:fld>
            <a:endParaRPr lang="en-US"/>
          </a:p>
        </p:txBody>
      </p:sp>
    </p:spTree>
    <p:extLst>
      <p:ext uri="{BB962C8B-B14F-4D97-AF65-F5344CB8AC3E}">
        <p14:creationId xmlns:p14="http://schemas.microsoft.com/office/powerpoint/2010/main" val="35937068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B647AB-08BB-4A4F-9869-36A30E21F585}" type="slidenum">
              <a:rPr lang="en-US" smtClean="0"/>
              <a:t>27</a:t>
            </a:fld>
            <a:endParaRPr lang="en-US"/>
          </a:p>
        </p:txBody>
      </p:sp>
    </p:spTree>
    <p:extLst>
      <p:ext uri="{BB962C8B-B14F-4D97-AF65-F5344CB8AC3E}">
        <p14:creationId xmlns:p14="http://schemas.microsoft.com/office/powerpoint/2010/main" val="483056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B</a:t>
            </a:r>
          </a:p>
          <a:p>
            <a:r>
              <a:rPr lang="en-US" dirty="0"/>
              <a:t>We should all brush twice a day, right before bed and one other time during the day.</a:t>
            </a:r>
          </a:p>
        </p:txBody>
      </p:sp>
      <p:sp>
        <p:nvSpPr>
          <p:cNvPr id="4" name="Slide Number Placeholder 3"/>
          <p:cNvSpPr>
            <a:spLocks noGrp="1"/>
          </p:cNvSpPr>
          <p:nvPr>
            <p:ph type="sldNum" sz="quarter" idx="5"/>
          </p:nvPr>
        </p:nvSpPr>
        <p:spPr/>
        <p:txBody>
          <a:bodyPr/>
          <a:lstStyle/>
          <a:p>
            <a:fld id="{07B647AB-08BB-4A4F-9869-36A30E21F585}" type="slidenum">
              <a:rPr lang="en-US" smtClean="0"/>
              <a:t>29</a:t>
            </a:fld>
            <a:endParaRPr lang="en-US"/>
          </a:p>
        </p:txBody>
      </p:sp>
    </p:spTree>
    <p:extLst>
      <p:ext uri="{BB962C8B-B14F-4D97-AF65-F5344CB8AC3E}">
        <p14:creationId xmlns:p14="http://schemas.microsoft.com/office/powerpoint/2010/main" val="16521636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B647AB-08BB-4A4F-9869-36A30E21F585}" type="slidenum">
              <a:rPr lang="en-US" smtClean="0"/>
              <a:t>30</a:t>
            </a:fld>
            <a:endParaRPr lang="en-US"/>
          </a:p>
        </p:txBody>
      </p:sp>
    </p:spTree>
    <p:extLst>
      <p:ext uri="{BB962C8B-B14F-4D97-AF65-F5344CB8AC3E}">
        <p14:creationId xmlns:p14="http://schemas.microsoft.com/office/powerpoint/2010/main" val="375836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C</a:t>
            </a:r>
          </a:p>
          <a:p>
            <a:r>
              <a:rPr lang="en-US" dirty="0"/>
              <a:t>Use a pea-sized amount of fluoride toothpaste to help keep teeth healthy. </a:t>
            </a:r>
          </a:p>
        </p:txBody>
      </p:sp>
      <p:sp>
        <p:nvSpPr>
          <p:cNvPr id="4" name="Slide Number Placeholder 3"/>
          <p:cNvSpPr>
            <a:spLocks noGrp="1"/>
          </p:cNvSpPr>
          <p:nvPr>
            <p:ph type="sldNum" sz="quarter" idx="5"/>
          </p:nvPr>
        </p:nvSpPr>
        <p:spPr/>
        <p:txBody>
          <a:bodyPr/>
          <a:lstStyle/>
          <a:p>
            <a:fld id="{07B647AB-08BB-4A4F-9869-36A30E21F585}" type="slidenum">
              <a:rPr lang="en-US" smtClean="0"/>
              <a:t>32</a:t>
            </a:fld>
            <a:endParaRPr lang="en-US"/>
          </a:p>
        </p:txBody>
      </p:sp>
    </p:spTree>
    <p:extLst>
      <p:ext uri="{BB962C8B-B14F-4D97-AF65-F5344CB8AC3E}">
        <p14:creationId xmlns:p14="http://schemas.microsoft.com/office/powerpoint/2010/main" val="39690153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B647AB-08BB-4A4F-9869-36A30E21F585}" type="slidenum">
              <a:rPr lang="en-US" smtClean="0"/>
              <a:t>33</a:t>
            </a:fld>
            <a:endParaRPr lang="en-US"/>
          </a:p>
        </p:txBody>
      </p:sp>
    </p:spTree>
    <p:extLst>
      <p:ext uri="{BB962C8B-B14F-4D97-AF65-F5344CB8AC3E}">
        <p14:creationId xmlns:p14="http://schemas.microsoft.com/office/powerpoint/2010/main" val="1246769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A</a:t>
            </a:r>
          </a:p>
          <a:p>
            <a:r>
              <a:rPr lang="en-US" dirty="0"/>
              <a:t>After brushing, we should spit out the toothpaste but not rinse with water (or cola!)</a:t>
            </a:r>
          </a:p>
        </p:txBody>
      </p:sp>
      <p:sp>
        <p:nvSpPr>
          <p:cNvPr id="4" name="Slide Number Placeholder 3"/>
          <p:cNvSpPr>
            <a:spLocks noGrp="1"/>
          </p:cNvSpPr>
          <p:nvPr>
            <p:ph type="sldNum" sz="quarter" idx="5"/>
          </p:nvPr>
        </p:nvSpPr>
        <p:spPr/>
        <p:txBody>
          <a:bodyPr/>
          <a:lstStyle/>
          <a:p>
            <a:fld id="{07B647AB-08BB-4A4F-9869-36A30E21F585}" type="slidenum">
              <a:rPr lang="en-US" smtClean="0"/>
              <a:t>35</a:t>
            </a:fld>
            <a:endParaRPr lang="en-US"/>
          </a:p>
        </p:txBody>
      </p:sp>
    </p:spTree>
    <p:extLst>
      <p:ext uri="{BB962C8B-B14F-4D97-AF65-F5344CB8AC3E}">
        <p14:creationId xmlns:p14="http://schemas.microsoft.com/office/powerpoint/2010/main" val="569004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C95144-2731-44E3-A5E9-59675AF44789}" type="slidenum">
              <a:rPr lang="en-GB" smtClean="0"/>
              <a:t>3</a:t>
            </a:fld>
            <a:endParaRPr lang="en-GB"/>
          </a:p>
        </p:txBody>
      </p:sp>
    </p:spTree>
    <p:extLst>
      <p:ext uri="{BB962C8B-B14F-4D97-AF65-F5344CB8AC3E}">
        <p14:creationId xmlns:p14="http://schemas.microsoft.com/office/powerpoint/2010/main" val="33110200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B647AB-08BB-4A4F-9869-36A30E21F585}" type="slidenum">
              <a:rPr lang="en-US" smtClean="0"/>
              <a:t>36</a:t>
            </a:fld>
            <a:endParaRPr lang="en-US"/>
          </a:p>
        </p:txBody>
      </p:sp>
    </p:spTree>
    <p:extLst>
      <p:ext uri="{BB962C8B-B14F-4D97-AF65-F5344CB8AC3E}">
        <p14:creationId xmlns:p14="http://schemas.microsoft.com/office/powerpoint/2010/main" val="10243763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B647AB-08BB-4A4F-9869-36A30E21F585}" type="slidenum">
              <a:rPr lang="en-US" smtClean="0"/>
              <a:t>38</a:t>
            </a:fld>
            <a:endParaRPr lang="en-US"/>
          </a:p>
        </p:txBody>
      </p:sp>
    </p:spTree>
    <p:extLst>
      <p:ext uri="{BB962C8B-B14F-4D97-AF65-F5344CB8AC3E}">
        <p14:creationId xmlns:p14="http://schemas.microsoft.com/office/powerpoint/2010/main" val="31111801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B647AB-08BB-4A4F-9869-36A30E21F585}" type="slidenum">
              <a:rPr lang="en-US" smtClean="0"/>
              <a:t>39</a:t>
            </a:fld>
            <a:endParaRPr lang="en-US"/>
          </a:p>
        </p:txBody>
      </p:sp>
    </p:spTree>
    <p:extLst>
      <p:ext uri="{BB962C8B-B14F-4D97-AF65-F5344CB8AC3E}">
        <p14:creationId xmlns:p14="http://schemas.microsoft.com/office/powerpoint/2010/main" val="1161268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6436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B647AB-08BB-4A4F-9869-36A30E21F585}" type="slidenum">
              <a:rPr lang="en-US" smtClean="0"/>
              <a:t>41</a:t>
            </a:fld>
            <a:endParaRPr lang="en-US"/>
          </a:p>
        </p:txBody>
      </p:sp>
    </p:spTree>
    <p:extLst>
      <p:ext uri="{BB962C8B-B14F-4D97-AF65-F5344CB8AC3E}">
        <p14:creationId xmlns:p14="http://schemas.microsoft.com/office/powerpoint/2010/main" val="24942251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B647AB-08BB-4A4F-9869-36A30E21F585}" type="slidenum">
              <a:rPr lang="en-US" smtClean="0"/>
              <a:t>42</a:t>
            </a:fld>
            <a:endParaRPr lang="en-US"/>
          </a:p>
        </p:txBody>
      </p:sp>
    </p:spTree>
    <p:extLst>
      <p:ext uri="{BB962C8B-B14F-4D97-AF65-F5344CB8AC3E}">
        <p14:creationId xmlns:p14="http://schemas.microsoft.com/office/powerpoint/2010/main" val="23808883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the eggs have stayed in the liquids long enough to change colour, ask pupils to examine them. What changes can they see and what do they think caused the change?</a:t>
            </a:r>
          </a:p>
          <a:p>
            <a:endParaRPr lang="en-GB" dirty="0"/>
          </a:p>
          <a:p>
            <a:r>
              <a:rPr lang="en-GB" dirty="0"/>
              <a:t>Ask them what they think can happen to our teeth if we drink lots of sugary drinks like the ones they tested. </a:t>
            </a:r>
          </a:p>
          <a:p>
            <a:endParaRPr lang="en-GB" dirty="0"/>
          </a:p>
          <a:p>
            <a:r>
              <a:rPr lang="en-GB" sz="1200" b="1" dirty="0">
                <a:solidFill>
                  <a:srgbClr val="00B0F0"/>
                </a:solidFill>
                <a:latin typeface="Change 4 Life Text Regular" pitchFamily="50" charset="0"/>
              </a:rPr>
              <a:t>Optional</a:t>
            </a:r>
          </a:p>
          <a:p>
            <a:r>
              <a:rPr lang="en-GB" sz="1200" dirty="0">
                <a:latin typeface="Change 4 Life Text Regular" pitchFamily="50" charset="0"/>
              </a:rPr>
              <a:t>If you’ve used a boiled egg, ask pupils what they think will happen if they (gently!) brush their egg with toothpaste and a toothbrush? </a:t>
            </a:r>
          </a:p>
          <a:p>
            <a:endParaRPr lang="en-GB" sz="1200" dirty="0">
              <a:latin typeface="Change 4 Life Text Regular" pitchFamily="50" charset="0"/>
            </a:endParaRPr>
          </a:p>
          <a:p>
            <a:endParaRPr lang="en-GB" dirty="0"/>
          </a:p>
        </p:txBody>
      </p:sp>
      <p:sp>
        <p:nvSpPr>
          <p:cNvPr id="4" name="Slide Number Placeholder 3"/>
          <p:cNvSpPr>
            <a:spLocks noGrp="1"/>
          </p:cNvSpPr>
          <p:nvPr>
            <p:ph type="sldNum" sz="quarter" idx="10"/>
          </p:nvPr>
        </p:nvSpPr>
        <p:spPr/>
        <p:txBody>
          <a:bodyPr/>
          <a:lstStyle/>
          <a:p>
            <a:fld id="{B7C95144-2731-44E3-A5E9-59675AF44789}" type="slidenum">
              <a:rPr lang="en-GB" smtClean="0"/>
              <a:t>43</a:t>
            </a:fld>
            <a:endParaRPr lang="en-GB"/>
          </a:p>
        </p:txBody>
      </p:sp>
    </p:spTree>
    <p:extLst>
      <p:ext uri="{BB962C8B-B14F-4D97-AF65-F5344CB8AC3E}">
        <p14:creationId xmlns:p14="http://schemas.microsoft.com/office/powerpoint/2010/main" val="12225697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an extra challenge, ask pupils to share their ideas about the questions on the slide. </a:t>
            </a:r>
          </a:p>
          <a:p>
            <a:endParaRPr lang="en-GB" dirty="0"/>
          </a:p>
          <a:p>
            <a:r>
              <a:rPr lang="en-GB" dirty="0"/>
              <a:t>Ask them what kind of advice they can give to others about keeping their teeth healthy. Answers should include:</a:t>
            </a:r>
          </a:p>
          <a:p>
            <a:pPr marL="171450" indent="-171450">
              <a:buFontTx/>
              <a:buChar char="-"/>
            </a:pPr>
            <a:r>
              <a:rPr lang="en-GB" dirty="0"/>
              <a:t>eat and drink less sugary foods</a:t>
            </a:r>
          </a:p>
          <a:p>
            <a:pPr marL="171450" indent="-171450">
              <a:buFontTx/>
              <a:buChar char="-"/>
            </a:pPr>
            <a:r>
              <a:rPr lang="en-GB" dirty="0"/>
              <a:t>brush your teeth twice a day (at night, right before bed, and  at one other time)</a:t>
            </a:r>
          </a:p>
          <a:p>
            <a:pPr marL="171450" indent="-171450">
              <a:buFontTx/>
              <a:buChar char="-"/>
            </a:pPr>
            <a:r>
              <a:rPr lang="en-GB" dirty="0"/>
              <a:t>use a pea-sized amount of fluoride toothpaste</a:t>
            </a:r>
          </a:p>
          <a:p>
            <a:pPr marL="171450" indent="-171450">
              <a:buFontTx/>
              <a:buChar char="-"/>
            </a:pPr>
            <a:r>
              <a:rPr lang="en-GB" dirty="0"/>
              <a:t>spit, don’t rinse!</a:t>
            </a:r>
          </a:p>
          <a:p>
            <a:pPr marL="171450" indent="-171450">
              <a:buFontTx/>
              <a:buChar char="-"/>
            </a:pPr>
            <a:r>
              <a:rPr lang="en-GB" dirty="0"/>
              <a:t>v</a:t>
            </a:r>
            <a:r>
              <a:rPr lang="en-GB"/>
              <a:t>isit </a:t>
            </a:r>
            <a:r>
              <a:rPr lang="en-GB" dirty="0"/>
              <a:t>your dentist regularly.</a:t>
            </a:r>
          </a:p>
        </p:txBody>
      </p:sp>
      <p:sp>
        <p:nvSpPr>
          <p:cNvPr id="4" name="Slide Number Placeholder 3"/>
          <p:cNvSpPr>
            <a:spLocks noGrp="1"/>
          </p:cNvSpPr>
          <p:nvPr>
            <p:ph type="sldNum" sz="quarter" idx="10"/>
          </p:nvPr>
        </p:nvSpPr>
        <p:spPr/>
        <p:txBody>
          <a:bodyPr/>
          <a:lstStyle/>
          <a:p>
            <a:fld id="{B7C95144-2731-44E3-A5E9-59675AF44789}" type="slidenum">
              <a:rPr lang="en-GB" smtClean="0"/>
              <a:t>44</a:t>
            </a:fld>
            <a:endParaRPr lang="en-GB"/>
          </a:p>
        </p:txBody>
      </p:sp>
    </p:spTree>
    <p:extLst>
      <p:ext uri="{BB962C8B-B14F-4D97-AF65-F5344CB8AC3E}">
        <p14:creationId xmlns:p14="http://schemas.microsoft.com/office/powerpoint/2010/main" val="2896150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pupils to look at the eggs up close, and (gently) touch them. They should be able to identify that the egg </a:t>
            </a:r>
            <a:r>
              <a:rPr lang="en-GB"/>
              <a:t>shells have a are similar to </a:t>
            </a:r>
            <a:r>
              <a:rPr lang="en-GB" dirty="0"/>
              <a:t>teeth.</a:t>
            </a:r>
          </a:p>
        </p:txBody>
      </p:sp>
      <p:sp>
        <p:nvSpPr>
          <p:cNvPr id="4" name="Slide Number Placeholder 3"/>
          <p:cNvSpPr>
            <a:spLocks noGrp="1"/>
          </p:cNvSpPr>
          <p:nvPr>
            <p:ph type="sldNum" sz="quarter" idx="10"/>
          </p:nvPr>
        </p:nvSpPr>
        <p:spPr/>
        <p:txBody>
          <a:bodyPr/>
          <a:lstStyle/>
          <a:p>
            <a:fld id="{B7C95144-2731-44E3-A5E9-59675AF44789}" type="slidenum">
              <a:rPr lang="en-GB" smtClean="0"/>
              <a:t>4</a:t>
            </a:fld>
            <a:endParaRPr lang="en-GB"/>
          </a:p>
        </p:txBody>
      </p:sp>
    </p:spTree>
    <p:extLst>
      <p:ext uri="{BB962C8B-B14F-4D97-AF65-F5344CB8AC3E}">
        <p14:creationId xmlns:p14="http://schemas.microsoft.com/office/powerpoint/2010/main" val="16733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Assist pupils in setting up the experiment as described on the slide. </a:t>
            </a:r>
          </a:p>
        </p:txBody>
      </p:sp>
      <p:sp>
        <p:nvSpPr>
          <p:cNvPr id="4" name="Slide Number Placeholder 3"/>
          <p:cNvSpPr>
            <a:spLocks noGrp="1"/>
          </p:cNvSpPr>
          <p:nvPr>
            <p:ph type="sldNum" sz="quarter" idx="10"/>
          </p:nvPr>
        </p:nvSpPr>
        <p:spPr/>
        <p:txBody>
          <a:bodyPr/>
          <a:lstStyle/>
          <a:p>
            <a:fld id="{B7C95144-2731-44E3-A5E9-59675AF44789}" type="slidenum">
              <a:rPr lang="en-GB" smtClean="0"/>
              <a:t>5</a:t>
            </a:fld>
            <a:endParaRPr lang="en-GB"/>
          </a:p>
        </p:txBody>
      </p:sp>
    </p:spTree>
    <p:extLst>
      <p:ext uri="{BB962C8B-B14F-4D97-AF65-F5344CB8AC3E}">
        <p14:creationId xmlns:p14="http://schemas.microsoft.com/office/powerpoint/2010/main" val="2625544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pupils to think about the questions on the slide. What do they think will happen to each of the eggs? Why?</a:t>
            </a:r>
          </a:p>
          <a:p>
            <a:endParaRPr lang="en-GB" dirty="0"/>
          </a:p>
          <a:p>
            <a:r>
              <a:rPr lang="en-GB" dirty="0"/>
              <a:t>Answers should include that the egg will change colour, become sticky, get covered in build-up etc. </a:t>
            </a:r>
          </a:p>
        </p:txBody>
      </p:sp>
      <p:sp>
        <p:nvSpPr>
          <p:cNvPr id="4" name="Slide Number Placeholder 3"/>
          <p:cNvSpPr>
            <a:spLocks noGrp="1"/>
          </p:cNvSpPr>
          <p:nvPr>
            <p:ph type="sldNum" sz="quarter" idx="10"/>
          </p:nvPr>
        </p:nvSpPr>
        <p:spPr/>
        <p:txBody>
          <a:bodyPr/>
          <a:lstStyle/>
          <a:p>
            <a:fld id="{B7C95144-2731-44E3-A5E9-59675AF44789}" type="slidenum">
              <a:rPr lang="en-GB" smtClean="0"/>
              <a:t>6</a:t>
            </a:fld>
            <a:endParaRPr lang="en-GB"/>
          </a:p>
        </p:txBody>
      </p:sp>
    </p:spTree>
    <p:extLst>
      <p:ext uri="{BB962C8B-B14F-4D97-AF65-F5344CB8AC3E}">
        <p14:creationId xmlns:p14="http://schemas.microsoft.com/office/powerpoint/2010/main" val="3822026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C95144-2731-44E3-A5E9-59675AF44789}" type="slidenum">
              <a:rPr lang="en-GB" smtClean="0"/>
              <a:t>7</a:t>
            </a:fld>
            <a:endParaRPr lang="en-GB"/>
          </a:p>
        </p:txBody>
      </p:sp>
    </p:spTree>
    <p:extLst>
      <p:ext uri="{BB962C8B-B14F-4D97-AF65-F5344CB8AC3E}">
        <p14:creationId xmlns:p14="http://schemas.microsoft.com/office/powerpoint/2010/main" val="3030411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pupils the story of Tilly the tooth. They will have the chance to answer some questions to help Tilly stay healthy and strong. </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03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205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556FD8-5CAC-B54E-85C1-D4DEF05EB918}" type="datetimeFigureOut">
              <a:rPr lang="en-US" smtClean="0"/>
              <a:t>10/12/2018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344463381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556FD8-5CAC-B54E-85C1-D4DEF05EB918}" type="datetimeFigureOut">
              <a:rPr lang="en-US" smtClean="0"/>
              <a:t>10/12/2018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237225590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556FD8-5CAC-B54E-85C1-D4DEF05EB918}" type="datetimeFigureOut">
              <a:rPr lang="en-US" smtClean="0"/>
              <a:t>10/12/2018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126260663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556FD8-5CAC-B54E-85C1-D4DEF05EB918}" type="datetimeFigureOut">
              <a:rPr lang="en-US" smtClean="0"/>
              <a:t>10/12/2018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15644027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2556FD8-5CAC-B54E-85C1-D4DEF05EB918}" type="datetimeFigureOut">
              <a:rPr lang="en-US" smtClean="0"/>
              <a:t>10/12/2018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374683633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556FD8-5CAC-B54E-85C1-D4DEF05EB918}" type="datetimeFigureOut">
              <a:rPr lang="en-US" smtClean="0"/>
              <a:t>10/12/2018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352105400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556FD8-5CAC-B54E-85C1-D4DEF05EB918}" type="datetimeFigureOut">
              <a:rPr lang="en-US" smtClean="0"/>
              <a:t>10/12/2018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2990952594"/>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556FD8-5CAC-B54E-85C1-D4DEF05EB918}" type="datetimeFigureOut">
              <a:rPr lang="en-US" smtClean="0"/>
              <a:t>10/12/2018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2379339222"/>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556FD8-5CAC-B54E-85C1-D4DEF05EB918}" type="datetimeFigureOut">
              <a:rPr lang="en-US" smtClean="0"/>
              <a:t>10/12/2018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1460674593"/>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556FD8-5CAC-B54E-85C1-D4DEF05EB918}" type="datetimeFigureOut">
              <a:rPr lang="en-US" smtClean="0"/>
              <a:t>10/12/2018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195278369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556FD8-5CAC-B54E-85C1-D4DEF05EB918}" type="datetimeFigureOut">
              <a:rPr lang="en-US" smtClean="0"/>
              <a:t>10/12/2018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10597222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556FD8-5CAC-B54E-85C1-D4DEF05EB918}" type="datetimeFigureOut">
              <a:rPr lang="en-US" smtClean="0"/>
              <a:t>10/12/2018</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ACD616-C8FD-6F47-971E-728F0F3C1105}" type="slidenum">
              <a:rPr lang="en-US" smtClean="0"/>
              <a:t>‹#›</a:t>
            </a:fld>
            <a:endParaRPr lang="en-US"/>
          </a:p>
        </p:txBody>
      </p:sp>
    </p:spTree>
    <p:extLst>
      <p:ext uri="{BB962C8B-B14F-4D97-AF65-F5344CB8AC3E}">
        <p14:creationId xmlns:p14="http://schemas.microsoft.com/office/powerpoint/2010/main" val="37149965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0.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0.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25.jpg"/><Relationship Id="rId7" Type="http://schemas.openxmlformats.org/officeDocument/2006/relationships/slide" Target="slide18.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0.emf"/><Relationship Id="rId5" Type="http://schemas.openxmlformats.org/officeDocument/2006/relationships/image" Target="../media/image33.emf"/><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slide" Target="slide17.xml"/><Relationship Id="rId4" Type="http://schemas.openxmlformats.org/officeDocument/2006/relationships/image" Target="../media/image35.emf"/></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http://www.nwph.net/dentalhealth/201617Survey5yearoldchildren/NDEP%20for%20England%20OH%20Survey%205yr%202017%20Report%20Gateway%20Approved%20v2.pdf" TargetMode="External"/><Relationship Id="rId4" Type="http://schemas.openxmlformats.org/officeDocument/2006/relationships/hyperlink" Target="https://www.gov.uk/government/publications/health-matters-child-dental-health/health-matters-child-dental-health" TargetMode="External"/></Relationships>
</file>

<file path=ppt/slides/_rels/slide20.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25.jpg"/><Relationship Id="rId7" Type="http://schemas.openxmlformats.org/officeDocument/2006/relationships/slide" Target="slide22.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7.emf"/><Relationship Id="rId5" Type="http://schemas.openxmlformats.org/officeDocument/2006/relationships/image" Target="../media/image20.emf"/><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slide" Target="slide20.xml"/><Relationship Id="rId4" Type="http://schemas.openxmlformats.org/officeDocument/2006/relationships/image" Target="../media/image35.emf"/></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image" Target="../media/image25.jpg"/><Relationship Id="rId7" Type="http://schemas.openxmlformats.org/officeDocument/2006/relationships/slide" Target="slide25.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8.emf"/><Relationship Id="rId5" Type="http://schemas.openxmlformats.org/officeDocument/2006/relationships/image" Target="../media/image20.emf"/><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slide" Target="slide23.xml"/><Relationship Id="rId4" Type="http://schemas.openxmlformats.org/officeDocument/2006/relationships/image" Target="../media/image35.emf"/></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25.jpg"/><Relationship Id="rId7" Type="http://schemas.openxmlformats.org/officeDocument/2006/relationships/slide" Target="slide25.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slide" Target="slide24.xml"/><Relationship Id="rId5" Type="http://schemas.openxmlformats.org/officeDocument/2006/relationships/image" Target="../media/image20.emf"/><Relationship Id="rId10" Type="http://schemas.openxmlformats.org/officeDocument/2006/relationships/slide" Target="slide28.xml"/><Relationship Id="rId4" Type="http://schemas.openxmlformats.org/officeDocument/2006/relationships/image" Target="../media/image32.png"/><Relationship Id="rId9" Type="http://schemas.openxmlformats.org/officeDocument/2006/relationships/slide" Target="slide27.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slide" Target="slide26.xml"/><Relationship Id="rId4" Type="http://schemas.openxmlformats.org/officeDocument/2006/relationships/image" Target="../media/image35.emf"/></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image" Target="../media/image25.jpg"/><Relationship Id="rId7" Type="http://schemas.openxmlformats.org/officeDocument/2006/relationships/slide" Target="slide30.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0.emf"/><Relationship Id="rId5" Type="http://schemas.openxmlformats.org/officeDocument/2006/relationships/image" Target="../media/image20.emf"/><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5.emf"/><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image" Target="../media/image25.jpg"/><Relationship Id="rId7" Type="http://schemas.openxmlformats.org/officeDocument/2006/relationships/slide" Target="slide33.xm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1.emf"/><Relationship Id="rId5" Type="http://schemas.openxmlformats.org/officeDocument/2006/relationships/image" Target="../media/image20.emf"/><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slide" Target="slide32.xml"/><Relationship Id="rId4" Type="http://schemas.openxmlformats.org/officeDocument/2006/relationships/image" Target="../media/image35.emf"/></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25.jpg"/><Relationship Id="rId7" Type="http://schemas.openxmlformats.org/officeDocument/2006/relationships/slide" Target="slide37.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2.emf"/><Relationship Id="rId5" Type="http://schemas.openxmlformats.org/officeDocument/2006/relationships/image" Target="../media/image20.emf"/><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slide" Target="slide35.xml"/><Relationship Id="rId4" Type="http://schemas.openxmlformats.org/officeDocument/2006/relationships/image" Target="../media/image35.emf"/></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5.emf"/><Relationship Id="rId4" Type="http://schemas.openxmlformats.org/officeDocument/2006/relationships/image" Target="../media/image44.emf"/></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48.emf"/><Relationship Id="rId4" Type="http://schemas.openxmlformats.org/officeDocument/2006/relationships/image" Target="../media/image47.emf"/></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1.emf"/><Relationship Id="rId4" Type="http://schemas.openxmlformats.org/officeDocument/2006/relationships/image" Target="../media/image50.emf"/></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1.emf"/><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CCBAA9-AE6D-9A41-9D7B-AC4E9059EB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C7F36B6-932E-8F4E-AAA4-D32A191AC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1905" y="480448"/>
            <a:ext cx="1591648" cy="1015361"/>
          </a:xfrm>
          <a:prstGeom prst="rect">
            <a:avLst/>
          </a:prstGeom>
        </p:spPr>
      </p:pic>
    </p:spTree>
    <p:extLst>
      <p:ext uri="{BB962C8B-B14F-4D97-AF65-F5344CB8AC3E}">
        <p14:creationId xmlns:p14="http://schemas.microsoft.com/office/powerpoint/2010/main" val="142141399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8ABF15-4042-B744-8275-1361999629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6018891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FADA1-38C1-804C-ADA5-06C4C977ED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48787167"/>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7F615B-523A-AF4C-9248-E715D23D14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pic>
        <p:nvPicPr>
          <p:cNvPr id="5" name="Picture 4">
            <a:extLst>
              <a:ext uri="{FF2B5EF4-FFF2-40B4-BE49-F238E27FC236}">
                <a16:creationId xmlns:a16="http://schemas.microsoft.com/office/drawing/2014/main" id="{8013BEC7-078D-BD4B-944F-4B9586246B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0" y="0"/>
            <a:ext cx="12192000" cy="6858000"/>
          </a:xfrm>
          <a:prstGeom prst="rect">
            <a:avLst/>
          </a:prstGeom>
        </p:spPr>
      </p:pic>
      <p:pic>
        <p:nvPicPr>
          <p:cNvPr id="6" name="Picture 5">
            <a:extLst>
              <a:ext uri="{FF2B5EF4-FFF2-40B4-BE49-F238E27FC236}">
                <a16:creationId xmlns:a16="http://schemas.microsoft.com/office/drawing/2014/main" id="{DE754781-AB40-BA4E-835A-9978B0EA9AEC}"/>
              </a:ext>
            </a:extLst>
          </p:cNvPr>
          <p:cNvPicPr>
            <a:picLocks noChangeAspect="1"/>
          </p:cNvPicPr>
          <p:nvPr/>
        </p:nvPicPr>
        <p:blipFill>
          <a:blip r:embed="rId5"/>
          <a:stretch>
            <a:fillRect/>
          </a:stretch>
        </p:blipFill>
        <p:spPr>
          <a:xfrm>
            <a:off x="3570361" y="4147918"/>
            <a:ext cx="8089900" cy="2247900"/>
          </a:xfrm>
          <a:prstGeom prst="rect">
            <a:avLst/>
          </a:prstGeom>
        </p:spPr>
      </p:pic>
      <p:pic>
        <p:nvPicPr>
          <p:cNvPr id="8" name="Picture 7">
            <a:extLst>
              <a:ext uri="{FF2B5EF4-FFF2-40B4-BE49-F238E27FC236}">
                <a16:creationId xmlns:a16="http://schemas.microsoft.com/office/drawing/2014/main" id="{02D9F627-860A-1F4A-A423-EC1C82E51E07}"/>
              </a:ext>
            </a:extLst>
          </p:cNvPr>
          <p:cNvPicPr>
            <a:picLocks noChangeAspect="1"/>
          </p:cNvPicPr>
          <p:nvPr/>
        </p:nvPicPr>
        <p:blipFill>
          <a:blip r:embed="rId6"/>
          <a:stretch>
            <a:fillRect/>
          </a:stretch>
        </p:blipFill>
        <p:spPr>
          <a:xfrm>
            <a:off x="0" y="-11430"/>
            <a:ext cx="12232640" cy="6880860"/>
          </a:xfrm>
          <a:prstGeom prst="rect">
            <a:avLst/>
          </a:prstGeom>
        </p:spPr>
      </p:pic>
    </p:spTree>
    <p:extLst>
      <p:ext uri="{BB962C8B-B14F-4D97-AF65-F5344CB8AC3E}">
        <p14:creationId xmlns:p14="http://schemas.microsoft.com/office/powerpoint/2010/main" val="145176238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AECD0A-AB4C-3748-82D8-ACC0BAFEDD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4D9EFBA2-49B0-4741-BB11-4F3790408894}"/>
              </a:ext>
            </a:extLst>
          </p:cNvPr>
          <p:cNvPicPr>
            <a:picLocks noChangeAspect="1"/>
          </p:cNvPicPr>
          <p:nvPr/>
        </p:nvPicPr>
        <p:blipFill>
          <a:blip r:embed="rId4"/>
          <a:stretch>
            <a:fillRect/>
          </a:stretch>
        </p:blipFill>
        <p:spPr>
          <a:xfrm>
            <a:off x="7878144" y="407635"/>
            <a:ext cx="3474601" cy="1829621"/>
          </a:xfrm>
          <a:prstGeom prst="rect">
            <a:avLst/>
          </a:prstGeom>
        </p:spPr>
      </p:pic>
      <p:pic>
        <p:nvPicPr>
          <p:cNvPr id="9" name="Picture 8">
            <a:extLst>
              <a:ext uri="{FF2B5EF4-FFF2-40B4-BE49-F238E27FC236}">
                <a16:creationId xmlns:a16="http://schemas.microsoft.com/office/drawing/2014/main" id="{8EFAAE4C-7318-B745-A9AE-CF6AB31B303C}"/>
              </a:ext>
            </a:extLst>
          </p:cNvPr>
          <p:cNvPicPr>
            <a:picLocks noChangeAspect="1"/>
          </p:cNvPicPr>
          <p:nvPr/>
        </p:nvPicPr>
        <p:blipFill>
          <a:blip r:embed="rId5"/>
          <a:stretch>
            <a:fillRect/>
          </a:stretch>
        </p:blipFill>
        <p:spPr>
          <a:xfrm>
            <a:off x="294541" y="388044"/>
            <a:ext cx="4991100" cy="1765300"/>
          </a:xfrm>
          <a:prstGeom prst="rect">
            <a:avLst/>
          </a:prstGeom>
        </p:spPr>
      </p:pic>
      <p:pic>
        <p:nvPicPr>
          <p:cNvPr id="26" name="Picture 25">
            <a:extLst>
              <a:ext uri="{FF2B5EF4-FFF2-40B4-BE49-F238E27FC236}">
                <a16:creationId xmlns:a16="http://schemas.microsoft.com/office/drawing/2014/main" id="{667F1C17-A6E4-7243-ACDC-CA0C7A471428}"/>
              </a:ext>
            </a:extLst>
          </p:cNvPr>
          <p:cNvPicPr>
            <a:picLocks noChangeAspect="1"/>
          </p:cNvPicPr>
          <p:nvPr/>
        </p:nvPicPr>
        <p:blipFill>
          <a:blip r:embed="rId6"/>
          <a:stretch>
            <a:fillRect/>
          </a:stretch>
        </p:blipFill>
        <p:spPr>
          <a:xfrm>
            <a:off x="5009466" y="5538470"/>
            <a:ext cx="6731000" cy="901700"/>
          </a:xfrm>
          <a:prstGeom prst="rect">
            <a:avLst/>
          </a:prstGeom>
        </p:spPr>
      </p:pic>
      <p:pic>
        <p:nvPicPr>
          <p:cNvPr id="4" name="Picture 3">
            <a:extLst>
              <a:ext uri="{FF2B5EF4-FFF2-40B4-BE49-F238E27FC236}">
                <a16:creationId xmlns:a16="http://schemas.microsoft.com/office/drawing/2014/main" id="{7EB6238C-2C19-DE4E-B821-E6393A06AF75}"/>
              </a:ext>
            </a:extLst>
          </p:cNvPr>
          <p:cNvPicPr>
            <a:picLocks noChangeAspect="1"/>
          </p:cNvPicPr>
          <p:nvPr/>
        </p:nvPicPr>
        <p:blipFill>
          <a:blip r:embed="rId7"/>
          <a:stretch>
            <a:fillRect/>
          </a:stretch>
        </p:blipFill>
        <p:spPr>
          <a:xfrm>
            <a:off x="-6032" y="-11430"/>
            <a:ext cx="12232640" cy="6880860"/>
          </a:xfrm>
          <a:prstGeom prst="rect">
            <a:avLst/>
          </a:prstGeom>
        </p:spPr>
      </p:pic>
    </p:spTree>
    <p:extLst>
      <p:ext uri="{BB962C8B-B14F-4D97-AF65-F5344CB8AC3E}">
        <p14:creationId xmlns:p14="http://schemas.microsoft.com/office/powerpoint/2010/main" val="204810207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A0FE99-7C48-2947-BD6B-9D5240726B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B99687B9-A766-B549-A0B4-63D1937218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62" y="125516"/>
            <a:ext cx="9666288" cy="7283023"/>
          </a:xfrm>
          <a:prstGeom prst="rect">
            <a:avLst/>
          </a:prstGeom>
        </p:spPr>
      </p:pic>
      <p:pic>
        <p:nvPicPr>
          <p:cNvPr id="7" name="Picture 6">
            <a:extLst>
              <a:ext uri="{FF2B5EF4-FFF2-40B4-BE49-F238E27FC236}">
                <a16:creationId xmlns:a16="http://schemas.microsoft.com/office/drawing/2014/main" id="{E247151F-AAD1-CD44-91A7-D246BCB5B24D}"/>
              </a:ext>
            </a:extLst>
          </p:cNvPr>
          <p:cNvPicPr>
            <a:picLocks noChangeAspect="1"/>
          </p:cNvPicPr>
          <p:nvPr/>
        </p:nvPicPr>
        <p:blipFill>
          <a:blip r:embed="rId5"/>
          <a:stretch>
            <a:fillRect/>
          </a:stretch>
        </p:blipFill>
        <p:spPr>
          <a:xfrm>
            <a:off x="7500937" y="2026920"/>
            <a:ext cx="4076700" cy="2552700"/>
          </a:xfrm>
          <a:prstGeom prst="rect">
            <a:avLst/>
          </a:prstGeom>
        </p:spPr>
      </p:pic>
      <p:pic>
        <p:nvPicPr>
          <p:cNvPr id="8" name="Picture 7">
            <a:extLst>
              <a:ext uri="{FF2B5EF4-FFF2-40B4-BE49-F238E27FC236}">
                <a16:creationId xmlns:a16="http://schemas.microsoft.com/office/drawing/2014/main" id="{57AF2676-A893-2146-BB57-3C22794A44A8}"/>
              </a:ext>
            </a:extLst>
          </p:cNvPr>
          <p:cNvPicPr>
            <a:picLocks noChangeAspect="1"/>
          </p:cNvPicPr>
          <p:nvPr/>
        </p:nvPicPr>
        <p:blipFill>
          <a:blip r:embed="rId6"/>
          <a:stretch>
            <a:fillRect/>
          </a:stretch>
        </p:blipFill>
        <p:spPr>
          <a:xfrm>
            <a:off x="393700" y="354434"/>
            <a:ext cx="11404600" cy="1016000"/>
          </a:xfrm>
          <a:prstGeom prst="rect">
            <a:avLst/>
          </a:prstGeom>
        </p:spPr>
      </p:pic>
      <p:pic>
        <p:nvPicPr>
          <p:cNvPr id="5" name="Picture 4">
            <a:extLst>
              <a:ext uri="{FF2B5EF4-FFF2-40B4-BE49-F238E27FC236}">
                <a16:creationId xmlns:a16="http://schemas.microsoft.com/office/drawing/2014/main" id="{A7B317CF-37B4-6B4D-BA4A-63FC68B1D2F0}"/>
              </a:ext>
            </a:extLst>
          </p:cNvPr>
          <p:cNvPicPr>
            <a:picLocks noChangeAspect="1"/>
          </p:cNvPicPr>
          <p:nvPr/>
        </p:nvPicPr>
        <p:blipFill>
          <a:blip r:embed="rId7"/>
          <a:stretch>
            <a:fillRect/>
          </a:stretch>
        </p:blipFill>
        <p:spPr>
          <a:xfrm>
            <a:off x="-40640" y="-42864"/>
            <a:ext cx="12232640" cy="6880860"/>
          </a:xfrm>
          <a:prstGeom prst="rect">
            <a:avLst/>
          </a:prstGeom>
        </p:spPr>
      </p:pic>
    </p:spTree>
    <p:extLst>
      <p:ext uri="{BB962C8B-B14F-4D97-AF65-F5344CB8AC3E}">
        <p14:creationId xmlns:p14="http://schemas.microsoft.com/office/powerpoint/2010/main" val="1369825049"/>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5DFCBE-5185-E446-9F42-3DA90DD6FB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757DDA9-0700-9842-BF38-A1DAC701DB26}"/>
              </a:ext>
            </a:extLst>
          </p:cNvPr>
          <p:cNvPicPr>
            <a:picLocks noChangeAspect="1"/>
          </p:cNvPicPr>
          <p:nvPr/>
        </p:nvPicPr>
        <p:blipFill>
          <a:blip r:embed="rId4"/>
          <a:stretch>
            <a:fillRect/>
          </a:stretch>
        </p:blipFill>
        <p:spPr>
          <a:xfrm>
            <a:off x="443230" y="4303542"/>
            <a:ext cx="6184900" cy="2133600"/>
          </a:xfrm>
          <a:prstGeom prst="rect">
            <a:avLst/>
          </a:prstGeom>
        </p:spPr>
      </p:pic>
    </p:spTree>
    <p:extLst>
      <p:ext uri="{BB962C8B-B14F-4D97-AF65-F5344CB8AC3E}">
        <p14:creationId xmlns:p14="http://schemas.microsoft.com/office/powerpoint/2010/main" val="1608557848"/>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E1CE67-A778-1846-9C7C-A27E380D21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627815"/>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2E02497-B064-B54A-B238-61DC047FB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646417D7-BEE0-D64B-8C34-4943B7DE22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A2B712E3-9C7E-F843-81BB-7BBC058A1C4B}"/>
              </a:ext>
            </a:extLst>
          </p:cNvPr>
          <p:cNvPicPr>
            <a:picLocks noChangeAspect="1"/>
          </p:cNvPicPr>
          <p:nvPr/>
        </p:nvPicPr>
        <p:blipFill>
          <a:blip r:embed="rId5"/>
          <a:stretch>
            <a:fillRect/>
          </a:stretch>
        </p:blipFill>
        <p:spPr>
          <a:xfrm>
            <a:off x="2724150" y="1503509"/>
            <a:ext cx="6743700" cy="4368800"/>
          </a:xfrm>
          <a:prstGeom prst="rect">
            <a:avLst/>
          </a:prstGeom>
        </p:spPr>
      </p:pic>
      <p:pic>
        <p:nvPicPr>
          <p:cNvPr id="12" name="Picture 11">
            <a:extLst>
              <a:ext uri="{FF2B5EF4-FFF2-40B4-BE49-F238E27FC236}">
                <a16:creationId xmlns:a16="http://schemas.microsoft.com/office/drawing/2014/main" id="{6E457616-D355-4547-9D5F-CE4EBAEE4BA7}"/>
              </a:ext>
            </a:extLst>
          </p:cNvPr>
          <p:cNvPicPr>
            <a:picLocks noChangeAspect="1"/>
          </p:cNvPicPr>
          <p:nvPr/>
        </p:nvPicPr>
        <p:blipFill>
          <a:blip r:embed="rId6"/>
          <a:stretch>
            <a:fillRect/>
          </a:stretch>
        </p:blipFill>
        <p:spPr>
          <a:xfrm>
            <a:off x="0" y="-42864"/>
            <a:ext cx="12232640" cy="6880860"/>
          </a:xfrm>
          <a:prstGeom prst="rect">
            <a:avLst/>
          </a:prstGeom>
        </p:spPr>
      </p:pic>
      <p:sp>
        <p:nvSpPr>
          <p:cNvPr id="5" name="Action Button: Custom 4">
            <a:hlinkClick r:id="rId7" action="ppaction://hlinksldjump" highlightClick="1"/>
            <a:extLst>
              <a:ext uri="{FF2B5EF4-FFF2-40B4-BE49-F238E27FC236}">
                <a16:creationId xmlns:a16="http://schemas.microsoft.com/office/drawing/2014/main" id="{4202EF16-DC5F-2749-8772-7E29BE31A948}"/>
              </a:ext>
            </a:extLst>
          </p:cNvPr>
          <p:cNvSpPr/>
          <p:nvPr/>
        </p:nvSpPr>
        <p:spPr>
          <a:xfrm>
            <a:off x="3369527" y="5000293"/>
            <a:ext cx="3762784" cy="87201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ction Button: Custom 39">
            <a:hlinkClick r:id="rId7" action="ppaction://hlinksldjump" highlightClick="1"/>
            <a:extLst>
              <a:ext uri="{FF2B5EF4-FFF2-40B4-BE49-F238E27FC236}">
                <a16:creationId xmlns:a16="http://schemas.microsoft.com/office/drawing/2014/main" id="{740B9909-A192-E747-BC4B-A68D02D163F1}"/>
              </a:ext>
            </a:extLst>
          </p:cNvPr>
          <p:cNvSpPr/>
          <p:nvPr/>
        </p:nvSpPr>
        <p:spPr>
          <a:xfrm>
            <a:off x="3261182" y="2686706"/>
            <a:ext cx="5092473" cy="87201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Custom 15">
            <a:hlinkClick r:id="rId8" action="ppaction://hlinksldjump" highlightClick="1"/>
            <a:extLst>
              <a:ext uri="{FF2B5EF4-FFF2-40B4-BE49-F238E27FC236}">
                <a16:creationId xmlns:a16="http://schemas.microsoft.com/office/drawing/2014/main" id="{6ED78FAC-3996-3442-A258-37205D7F87EF}"/>
              </a:ext>
            </a:extLst>
          </p:cNvPr>
          <p:cNvSpPr/>
          <p:nvPr/>
        </p:nvSpPr>
        <p:spPr>
          <a:xfrm>
            <a:off x="3352593" y="3906894"/>
            <a:ext cx="4735800" cy="87652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560725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E8C5845-0FA0-264F-AC6A-649AD866C4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1"/>
            <a:ext cx="12192000" cy="6858000"/>
          </a:xfrm>
          <a:prstGeom prst="rect">
            <a:avLst/>
          </a:prstGeom>
        </p:spPr>
      </p:pic>
      <p:pic>
        <p:nvPicPr>
          <p:cNvPr id="16" name="Picture 15">
            <a:extLst>
              <a:ext uri="{FF2B5EF4-FFF2-40B4-BE49-F238E27FC236}">
                <a16:creationId xmlns:a16="http://schemas.microsoft.com/office/drawing/2014/main" id="{5E43F15C-AAB5-B14A-9C1A-CBB08F40AB43}"/>
              </a:ext>
            </a:extLst>
          </p:cNvPr>
          <p:cNvPicPr>
            <a:picLocks noChangeAspect="1"/>
          </p:cNvPicPr>
          <p:nvPr/>
        </p:nvPicPr>
        <p:blipFill>
          <a:blip r:embed="rId4"/>
          <a:stretch>
            <a:fillRect/>
          </a:stretch>
        </p:blipFill>
        <p:spPr>
          <a:xfrm>
            <a:off x="7007524" y="4148112"/>
            <a:ext cx="2960933" cy="2243131"/>
          </a:xfrm>
          <a:prstGeom prst="rect">
            <a:avLst/>
          </a:prstGeom>
        </p:spPr>
      </p:pic>
      <p:sp>
        <p:nvSpPr>
          <p:cNvPr id="17" name="Action Button: Custom 16">
            <a:hlinkClick r:id="rId5" action="ppaction://hlinksldjump" highlightClick="1"/>
            <a:extLst>
              <a:ext uri="{FF2B5EF4-FFF2-40B4-BE49-F238E27FC236}">
                <a16:creationId xmlns:a16="http://schemas.microsoft.com/office/drawing/2014/main" id="{FCDAB3F2-779D-8A43-ABD2-894056EAF609}"/>
              </a:ext>
            </a:extLst>
          </p:cNvPr>
          <p:cNvSpPr/>
          <p:nvPr/>
        </p:nvSpPr>
        <p:spPr>
          <a:xfrm>
            <a:off x="7007524" y="4002374"/>
            <a:ext cx="2960933" cy="238886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12887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16"/>
                                        </p:tgtEl>
                                        <p:attrNameLst>
                                          <p:attrName>r</p:attrName>
                                        </p:attrNameLst>
                                      </p:cBhvr>
                                    </p:animRot>
                                    <p:animRot by="-240000">
                                      <p:cBhvr>
                                        <p:cTn id="14" dur="200" fill="hold">
                                          <p:stCondLst>
                                            <p:cond delay="200"/>
                                          </p:stCondLst>
                                        </p:cTn>
                                        <p:tgtEl>
                                          <p:spTgt spid="16"/>
                                        </p:tgtEl>
                                        <p:attrNameLst>
                                          <p:attrName>r</p:attrName>
                                        </p:attrNameLst>
                                      </p:cBhvr>
                                    </p:animRot>
                                    <p:animRot by="240000">
                                      <p:cBhvr>
                                        <p:cTn id="15" dur="200" fill="hold">
                                          <p:stCondLst>
                                            <p:cond delay="400"/>
                                          </p:stCondLst>
                                        </p:cTn>
                                        <p:tgtEl>
                                          <p:spTgt spid="16"/>
                                        </p:tgtEl>
                                        <p:attrNameLst>
                                          <p:attrName>r</p:attrName>
                                        </p:attrNameLst>
                                      </p:cBhvr>
                                    </p:animRot>
                                    <p:animRot by="-240000">
                                      <p:cBhvr>
                                        <p:cTn id="16" dur="200" fill="hold">
                                          <p:stCondLst>
                                            <p:cond delay="600"/>
                                          </p:stCondLst>
                                        </p:cTn>
                                        <p:tgtEl>
                                          <p:spTgt spid="16"/>
                                        </p:tgtEl>
                                        <p:attrNameLst>
                                          <p:attrName>r</p:attrName>
                                        </p:attrNameLst>
                                      </p:cBhvr>
                                    </p:animRot>
                                    <p:animRot by="120000">
                                      <p:cBhvr>
                                        <p:cTn id="17"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9C4FA8-BB82-CE45-BD7A-B863F6EA48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0488994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5E5393-72BB-344A-8892-229E2692E2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Action Button: Custom 10">
            <a:hlinkClick r:id="rId4" highlightClick="1"/>
            <a:extLst>
              <a:ext uri="{FF2B5EF4-FFF2-40B4-BE49-F238E27FC236}">
                <a16:creationId xmlns:a16="http://schemas.microsoft.com/office/drawing/2014/main" id="{F7DECD7B-521E-774C-88AA-EF513EE07D7A}"/>
              </a:ext>
            </a:extLst>
          </p:cNvPr>
          <p:cNvSpPr/>
          <p:nvPr/>
        </p:nvSpPr>
        <p:spPr>
          <a:xfrm rot="21439903">
            <a:off x="7314378" y="5715018"/>
            <a:ext cx="2564606" cy="250414"/>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Custom 11">
            <a:hlinkClick r:id="rId5" highlightClick="1"/>
            <a:extLst>
              <a:ext uri="{FF2B5EF4-FFF2-40B4-BE49-F238E27FC236}">
                <a16:creationId xmlns:a16="http://schemas.microsoft.com/office/drawing/2014/main" id="{40806D7B-2588-2E42-84B6-8F1CE7FD1742}"/>
              </a:ext>
            </a:extLst>
          </p:cNvPr>
          <p:cNvSpPr/>
          <p:nvPr/>
        </p:nvSpPr>
        <p:spPr>
          <a:xfrm rot="21424297">
            <a:off x="7250906" y="5405427"/>
            <a:ext cx="3407569" cy="250031"/>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236030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AD967A-2AAE-9A44-A0F1-027C09EBFA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289221BD-96FC-7E4D-9E12-5C52DB59C0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73" y="22860"/>
            <a:ext cx="12192000" cy="6858000"/>
          </a:xfrm>
          <a:prstGeom prst="rect">
            <a:avLst/>
          </a:prstGeom>
        </p:spPr>
      </p:pic>
      <p:pic>
        <p:nvPicPr>
          <p:cNvPr id="10" name="Picture 9">
            <a:extLst>
              <a:ext uri="{FF2B5EF4-FFF2-40B4-BE49-F238E27FC236}">
                <a16:creationId xmlns:a16="http://schemas.microsoft.com/office/drawing/2014/main" id="{1D0C44B3-DEB9-D94F-92C8-86B972181239}"/>
              </a:ext>
            </a:extLst>
          </p:cNvPr>
          <p:cNvPicPr>
            <a:picLocks noChangeAspect="1"/>
          </p:cNvPicPr>
          <p:nvPr/>
        </p:nvPicPr>
        <p:blipFill>
          <a:blip r:embed="rId5"/>
          <a:stretch>
            <a:fillRect/>
          </a:stretch>
        </p:blipFill>
        <p:spPr>
          <a:xfrm>
            <a:off x="28571" y="-8572"/>
            <a:ext cx="12232640" cy="6880860"/>
          </a:xfrm>
          <a:prstGeom prst="rect">
            <a:avLst/>
          </a:prstGeom>
        </p:spPr>
      </p:pic>
      <p:pic>
        <p:nvPicPr>
          <p:cNvPr id="3" name="Picture 2">
            <a:extLst>
              <a:ext uri="{FF2B5EF4-FFF2-40B4-BE49-F238E27FC236}">
                <a16:creationId xmlns:a16="http://schemas.microsoft.com/office/drawing/2014/main" id="{0601FA45-31F4-104A-9DC4-FDA4A093671F}"/>
              </a:ext>
            </a:extLst>
          </p:cNvPr>
          <p:cNvPicPr>
            <a:picLocks noChangeAspect="1"/>
          </p:cNvPicPr>
          <p:nvPr/>
        </p:nvPicPr>
        <p:blipFill>
          <a:blip r:embed="rId6"/>
          <a:stretch>
            <a:fillRect/>
          </a:stretch>
        </p:blipFill>
        <p:spPr>
          <a:xfrm>
            <a:off x="2981326" y="1517797"/>
            <a:ext cx="6286500" cy="4368800"/>
          </a:xfrm>
          <a:prstGeom prst="rect">
            <a:avLst/>
          </a:prstGeom>
        </p:spPr>
      </p:pic>
      <p:sp>
        <p:nvSpPr>
          <p:cNvPr id="2" name="Action Button: Custom 1">
            <a:hlinkClick r:id="rId7" action="ppaction://hlinksldjump" highlightClick="1"/>
            <a:extLst>
              <a:ext uri="{FF2B5EF4-FFF2-40B4-BE49-F238E27FC236}">
                <a16:creationId xmlns:a16="http://schemas.microsoft.com/office/drawing/2014/main" id="{33E2239D-5218-A545-B6DF-B5B8C02F140F}"/>
              </a:ext>
            </a:extLst>
          </p:cNvPr>
          <p:cNvSpPr/>
          <p:nvPr/>
        </p:nvSpPr>
        <p:spPr>
          <a:xfrm>
            <a:off x="3669496" y="5000293"/>
            <a:ext cx="3204655" cy="87201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ction Button: Custom 3">
            <a:hlinkClick r:id="rId8" action="ppaction://hlinksldjump" highlightClick="1"/>
            <a:extLst>
              <a:ext uri="{FF2B5EF4-FFF2-40B4-BE49-F238E27FC236}">
                <a16:creationId xmlns:a16="http://schemas.microsoft.com/office/drawing/2014/main" id="{A766807D-B50D-A344-B8EA-11CE09CA0217}"/>
              </a:ext>
            </a:extLst>
          </p:cNvPr>
          <p:cNvSpPr/>
          <p:nvPr/>
        </p:nvSpPr>
        <p:spPr>
          <a:xfrm>
            <a:off x="3669496" y="3906894"/>
            <a:ext cx="3651936" cy="87652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Action Button: Custom 75">
            <a:hlinkClick r:id="rId8" action="ppaction://hlinksldjump" highlightClick="1"/>
            <a:extLst>
              <a:ext uri="{FF2B5EF4-FFF2-40B4-BE49-F238E27FC236}">
                <a16:creationId xmlns:a16="http://schemas.microsoft.com/office/drawing/2014/main" id="{4AE342BA-E154-A143-B12F-9443236165C3}"/>
              </a:ext>
            </a:extLst>
          </p:cNvPr>
          <p:cNvSpPr/>
          <p:nvPr/>
        </p:nvSpPr>
        <p:spPr>
          <a:xfrm>
            <a:off x="3669496" y="2721032"/>
            <a:ext cx="3455897" cy="87652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7006306"/>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81FF11D-F7C5-B242-84FB-817038F8D6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67C3669D-158F-D140-AE3A-E6743463622E}"/>
              </a:ext>
            </a:extLst>
          </p:cNvPr>
          <p:cNvPicPr>
            <a:picLocks noChangeAspect="1"/>
          </p:cNvPicPr>
          <p:nvPr/>
        </p:nvPicPr>
        <p:blipFill>
          <a:blip r:embed="rId4"/>
          <a:stretch>
            <a:fillRect/>
          </a:stretch>
        </p:blipFill>
        <p:spPr>
          <a:xfrm>
            <a:off x="7007524" y="4148112"/>
            <a:ext cx="2960933" cy="2243131"/>
          </a:xfrm>
          <a:prstGeom prst="rect">
            <a:avLst/>
          </a:prstGeom>
        </p:spPr>
      </p:pic>
      <p:sp>
        <p:nvSpPr>
          <p:cNvPr id="19" name="Action Button: Custom 18">
            <a:hlinkClick r:id="rId5" action="ppaction://hlinksldjump" highlightClick="1"/>
            <a:extLst>
              <a:ext uri="{FF2B5EF4-FFF2-40B4-BE49-F238E27FC236}">
                <a16:creationId xmlns:a16="http://schemas.microsoft.com/office/drawing/2014/main" id="{437E3C05-9ADD-0042-B687-AC4E036DB4FA}"/>
              </a:ext>
            </a:extLst>
          </p:cNvPr>
          <p:cNvSpPr/>
          <p:nvPr/>
        </p:nvSpPr>
        <p:spPr>
          <a:xfrm>
            <a:off x="7007524" y="4002374"/>
            <a:ext cx="2960933" cy="238886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59832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900" decel="100000" fill="hold"/>
                                        <p:tgtEl>
                                          <p:spTgt spid="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18"/>
                                        </p:tgtEl>
                                        <p:attrNameLst>
                                          <p:attrName>r</p:attrName>
                                        </p:attrNameLst>
                                      </p:cBhvr>
                                    </p:animRot>
                                    <p:animRot by="-240000">
                                      <p:cBhvr>
                                        <p:cTn id="14" dur="200" fill="hold">
                                          <p:stCondLst>
                                            <p:cond delay="200"/>
                                          </p:stCondLst>
                                        </p:cTn>
                                        <p:tgtEl>
                                          <p:spTgt spid="18"/>
                                        </p:tgtEl>
                                        <p:attrNameLst>
                                          <p:attrName>r</p:attrName>
                                        </p:attrNameLst>
                                      </p:cBhvr>
                                    </p:animRot>
                                    <p:animRot by="240000">
                                      <p:cBhvr>
                                        <p:cTn id="15" dur="200" fill="hold">
                                          <p:stCondLst>
                                            <p:cond delay="400"/>
                                          </p:stCondLst>
                                        </p:cTn>
                                        <p:tgtEl>
                                          <p:spTgt spid="18"/>
                                        </p:tgtEl>
                                        <p:attrNameLst>
                                          <p:attrName>r</p:attrName>
                                        </p:attrNameLst>
                                      </p:cBhvr>
                                    </p:animRot>
                                    <p:animRot by="-240000">
                                      <p:cBhvr>
                                        <p:cTn id="16" dur="200" fill="hold">
                                          <p:stCondLst>
                                            <p:cond delay="600"/>
                                          </p:stCondLst>
                                        </p:cTn>
                                        <p:tgtEl>
                                          <p:spTgt spid="18"/>
                                        </p:tgtEl>
                                        <p:attrNameLst>
                                          <p:attrName>r</p:attrName>
                                        </p:attrNameLst>
                                      </p:cBhvr>
                                    </p:animRot>
                                    <p:animRot by="120000">
                                      <p:cBhvr>
                                        <p:cTn id="17"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8501495-1AE3-EB41-861F-C294ADC972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94057869"/>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723038-F44D-5E49-8773-1B24D3947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2781DC13-4B03-004A-9F93-74C32895A5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860"/>
            <a:ext cx="12192000" cy="6858000"/>
          </a:xfrm>
          <a:prstGeom prst="rect">
            <a:avLst/>
          </a:prstGeom>
        </p:spPr>
      </p:pic>
      <p:pic>
        <p:nvPicPr>
          <p:cNvPr id="10" name="Picture 9">
            <a:extLst>
              <a:ext uri="{FF2B5EF4-FFF2-40B4-BE49-F238E27FC236}">
                <a16:creationId xmlns:a16="http://schemas.microsoft.com/office/drawing/2014/main" id="{732BBB43-CAEC-F54C-8A64-BD4697C4CC68}"/>
              </a:ext>
            </a:extLst>
          </p:cNvPr>
          <p:cNvPicPr>
            <a:picLocks noChangeAspect="1"/>
          </p:cNvPicPr>
          <p:nvPr/>
        </p:nvPicPr>
        <p:blipFill>
          <a:blip r:embed="rId5"/>
          <a:stretch>
            <a:fillRect/>
          </a:stretch>
        </p:blipFill>
        <p:spPr>
          <a:xfrm>
            <a:off x="0" y="-8572"/>
            <a:ext cx="12232640" cy="6880860"/>
          </a:xfrm>
          <a:prstGeom prst="rect">
            <a:avLst/>
          </a:prstGeom>
        </p:spPr>
      </p:pic>
      <p:pic>
        <p:nvPicPr>
          <p:cNvPr id="3" name="Picture 2">
            <a:extLst>
              <a:ext uri="{FF2B5EF4-FFF2-40B4-BE49-F238E27FC236}">
                <a16:creationId xmlns:a16="http://schemas.microsoft.com/office/drawing/2014/main" id="{A11EA54B-6CF1-5849-B20B-588284E597EB}"/>
              </a:ext>
            </a:extLst>
          </p:cNvPr>
          <p:cNvPicPr>
            <a:picLocks noChangeAspect="1"/>
          </p:cNvPicPr>
          <p:nvPr/>
        </p:nvPicPr>
        <p:blipFill>
          <a:blip r:embed="rId6"/>
          <a:stretch>
            <a:fillRect/>
          </a:stretch>
        </p:blipFill>
        <p:spPr>
          <a:xfrm>
            <a:off x="2852326" y="1549219"/>
            <a:ext cx="6286500" cy="4368800"/>
          </a:xfrm>
          <a:prstGeom prst="rect">
            <a:avLst/>
          </a:prstGeom>
        </p:spPr>
      </p:pic>
      <p:sp>
        <p:nvSpPr>
          <p:cNvPr id="2" name="Action Button: Custom 1">
            <a:hlinkClick r:id="rId7" action="ppaction://hlinksldjump" highlightClick="1"/>
            <a:extLst>
              <a:ext uri="{FF2B5EF4-FFF2-40B4-BE49-F238E27FC236}">
                <a16:creationId xmlns:a16="http://schemas.microsoft.com/office/drawing/2014/main" id="{849E0DF1-FCE7-2F44-9162-6204BBE0352C}"/>
              </a:ext>
            </a:extLst>
          </p:cNvPr>
          <p:cNvSpPr/>
          <p:nvPr/>
        </p:nvSpPr>
        <p:spPr>
          <a:xfrm>
            <a:off x="3460834" y="2747946"/>
            <a:ext cx="5396593" cy="93305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ction Button: Custom 3">
            <a:hlinkClick r:id="rId8" action="ppaction://hlinksldjump" highlightClick="1"/>
            <a:extLst>
              <a:ext uri="{FF2B5EF4-FFF2-40B4-BE49-F238E27FC236}">
                <a16:creationId xmlns:a16="http://schemas.microsoft.com/office/drawing/2014/main" id="{37A0511E-F855-1248-B6C6-B511D5F48DAA}"/>
              </a:ext>
            </a:extLst>
          </p:cNvPr>
          <p:cNvSpPr/>
          <p:nvPr/>
        </p:nvSpPr>
        <p:spPr>
          <a:xfrm>
            <a:off x="3460834" y="3922134"/>
            <a:ext cx="3690258" cy="9508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ction Button: Custom 49">
            <a:hlinkClick r:id="rId8" action="ppaction://hlinksldjump" highlightClick="1"/>
            <a:extLst>
              <a:ext uri="{FF2B5EF4-FFF2-40B4-BE49-F238E27FC236}">
                <a16:creationId xmlns:a16="http://schemas.microsoft.com/office/drawing/2014/main" id="{BE40E6DF-EA9F-A740-8357-A223F12FA1B6}"/>
              </a:ext>
            </a:extLst>
          </p:cNvPr>
          <p:cNvSpPr/>
          <p:nvPr/>
        </p:nvSpPr>
        <p:spPr>
          <a:xfrm>
            <a:off x="3460834" y="4967163"/>
            <a:ext cx="4678136" cy="9508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9242890"/>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1D33B04-AA82-3744-99E6-A166D8B90D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CDF32631-A6BB-0841-852A-47A02A9FE57A}"/>
              </a:ext>
            </a:extLst>
          </p:cNvPr>
          <p:cNvPicPr>
            <a:picLocks noChangeAspect="1"/>
          </p:cNvPicPr>
          <p:nvPr/>
        </p:nvPicPr>
        <p:blipFill>
          <a:blip r:embed="rId4"/>
          <a:stretch>
            <a:fillRect/>
          </a:stretch>
        </p:blipFill>
        <p:spPr>
          <a:xfrm>
            <a:off x="7007524" y="4148112"/>
            <a:ext cx="2960933" cy="2243131"/>
          </a:xfrm>
          <a:prstGeom prst="rect">
            <a:avLst/>
          </a:prstGeom>
        </p:spPr>
      </p:pic>
      <p:sp>
        <p:nvSpPr>
          <p:cNvPr id="19" name="Action Button: Custom 18">
            <a:hlinkClick r:id="rId5" action="ppaction://hlinksldjump" highlightClick="1"/>
            <a:extLst>
              <a:ext uri="{FF2B5EF4-FFF2-40B4-BE49-F238E27FC236}">
                <a16:creationId xmlns:a16="http://schemas.microsoft.com/office/drawing/2014/main" id="{A890AC69-B57E-094E-9239-A1CD0A355AAC}"/>
              </a:ext>
            </a:extLst>
          </p:cNvPr>
          <p:cNvSpPr/>
          <p:nvPr/>
        </p:nvSpPr>
        <p:spPr>
          <a:xfrm>
            <a:off x="7007524" y="4002374"/>
            <a:ext cx="2960933" cy="238886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5562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900" decel="100000" fill="hold"/>
                                        <p:tgtEl>
                                          <p:spTgt spid="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18"/>
                                        </p:tgtEl>
                                        <p:attrNameLst>
                                          <p:attrName>r</p:attrName>
                                        </p:attrNameLst>
                                      </p:cBhvr>
                                    </p:animRot>
                                    <p:animRot by="-240000">
                                      <p:cBhvr>
                                        <p:cTn id="14" dur="200" fill="hold">
                                          <p:stCondLst>
                                            <p:cond delay="200"/>
                                          </p:stCondLst>
                                        </p:cTn>
                                        <p:tgtEl>
                                          <p:spTgt spid="18"/>
                                        </p:tgtEl>
                                        <p:attrNameLst>
                                          <p:attrName>r</p:attrName>
                                        </p:attrNameLst>
                                      </p:cBhvr>
                                    </p:animRot>
                                    <p:animRot by="240000">
                                      <p:cBhvr>
                                        <p:cTn id="15" dur="200" fill="hold">
                                          <p:stCondLst>
                                            <p:cond delay="400"/>
                                          </p:stCondLst>
                                        </p:cTn>
                                        <p:tgtEl>
                                          <p:spTgt spid="18"/>
                                        </p:tgtEl>
                                        <p:attrNameLst>
                                          <p:attrName>r</p:attrName>
                                        </p:attrNameLst>
                                      </p:cBhvr>
                                    </p:animRot>
                                    <p:animRot by="-240000">
                                      <p:cBhvr>
                                        <p:cTn id="16" dur="200" fill="hold">
                                          <p:stCondLst>
                                            <p:cond delay="600"/>
                                          </p:stCondLst>
                                        </p:cTn>
                                        <p:tgtEl>
                                          <p:spTgt spid="18"/>
                                        </p:tgtEl>
                                        <p:attrNameLst>
                                          <p:attrName>r</p:attrName>
                                        </p:attrNameLst>
                                      </p:cBhvr>
                                    </p:animRot>
                                    <p:animRot by="120000">
                                      <p:cBhvr>
                                        <p:cTn id="17"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DE9EA33-EB81-1D40-A2C6-4532AFAC07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61514365"/>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1A7A4B-1380-5740-9C87-EA8EDE3AB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F3F9C4BE-5AE1-E042-88FB-F1534D4DFB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EC2182F5-A99E-8D42-A851-A3773D9D665F}"/>
              </a:ext>
            </a:extLst>
          </p:cNvPr>
          <p:cNvPicPr>
            <a:picLocks noChangeAspect="1"/>
          </p:cNvPicPr>
          <p:nvPr/>
        </p:nvPicPr>
        <p:blipFill>
          <a:blip r:embed="rId5"/>
          <a:stretch>
            <a:fillRect/>
          </a:stretch>
        </p:blipFill>
        <p:spPr>
          <a:xfrm>
            <a:off x="0" y="7720"/>
            <a:ext cx="12232640" cy="6880860"/>
          </a:xfrm>
          <a:prstGeom prst="rect">
            <a:avLst/>
          </a:prstGeom>
        </p:spPr>
      </p:pic>
      <p:sp>
        <p:nvSpPr>
          <p:cNvPr id="34" name="Action Button: Custom 33">
            <a:hlinkClick r:id="rId6" action="ppaction://hlinksldjump" highlightClick="1"/>
            <a:extLst>
              <a:ext uri="{FF2B5EF4-FFF2-40B4-BE49-F238E27FC236}">
                <a16:creationId xmlns:a16="http://schemas.microsoft.com/office/drawing/2014/main" id="{C173356A-6389-6646-A91E-0C218323FD4E}"/>
              </a:ext>
            </a:extLst>
          </p:cNvPr>
          <p:cNvSpPr/>
          <p:nvPr/>
        </p:nvSpPr>
        <p:spPr>
          <a:xfrm>
            <a:off x="6005974" y="3685451"/>
            <a:ext cx="3284560" cy="4811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ction Button: Custom 34">
            <a:hlinkClick r:id="rId7" action="ppaction://hlinksldjump" highlightClick="1"/>
            <a:extLst>
              <a:ext uri="{FF2B5EF4-FFF2-40B4-BE49-F238E27FC236}">
                <a16:creationId xmlns:a16="http://schemas.microsoft.com/office/drawing/2014/main" id="{18315D74-030B-F54E-A505-581CDDB29AFF}"/>
              </a:ext>
            </a:extLst>
          </p:cNvPr>
          <p:cNvSpPr/>
          <p:nvPr/>
        </p:nvSpPr>
        <p:spPr>
          <a:xfrm>
            <a:off x="5823093" y="2966994"/>
            <a:ext cx="4770460" cy="4811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73A7DB9-4544-F34A-BBAE-D9CBE50AC1BA}"/>
              </a:ext>
            </a:extLst>
          </p:cNvPr>
          <p:cNvPicPr>
            <a:picLocks noChangeAspect="1"/>
          </p:cNvPicPr>
          <p:nvPr/>
        </p:nvPicPr>
        <p:blipFill>
          <a:blip r:embed="rId8"/>
          <a:stretch>
            <a:fillRect/>
          </a:stretch>
        </p:blipFill>
        <p:spPr>
          <a:xfrm>
            <a:off x="2843944" y="1539135"/>
            <a:ext cx="6108700" cy="4368800"/>
          </a:xfrm>
          <a:prstGeom prst="rect">
            <a:avLst/>
          </a:prstGeom>
        </p:spPr>
      </p:pic>
      <p:sp>
        <p:nvSpPr>
          <p:cNvPr id="2" name="Action Button: Custom 1">
            <a:hlinkClick r:id="rId9" action="ppaction://hlinksldjump" highlightClick="1"/>
            <a:extLst>
              <a:ext uri="{FF2B5EF4-FFF2-40B4-BE49-F238E27FC236}">
                <a16:creationId xmlns:a16="http://schemas.microsoft.com/office/drawing/2014/main" id="{5E5A8104-33B9-9E4B-A2D6-FDB5FF83DE84}"/>
              </a:ext>
            </a:extLst>
          </p:cNvPr>
          <p:cNvSpPr/>
          <p:nvPr/>
        </p:nvSpPr>
        <p:spPr>
          <a:xfrm>
            <a:off x="3540819" y="2732706"/>
            <a:ext cx="5411825" cy="8720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ction Button: Custom 54">
            <a:hlinkClick r:id="rId9" action="ppaction://hlinksldjump" highlightClick="1"/>
            <a:extLst>
              <a:ext uri="{FF2B5EF4-FFF2-40B4-BE49-F238E27FC236}">
                <a16:creationId xmlns:a16="http://schemas.microsoft.com/office/drawing/2014/main" id="{5D735A0D-C73B-3C4A-83CF-BD5F1B48C366}"/>
              </a:ext>
            </a:extLst>
          </p:cNvPr>
          <p:cNvSpPr/>
          <p:nvPr/>
        </p:nvSpPr>
        <p:spPr>
          <a:xfrm>
            <a:off x="3540819" y="3898118"/>
            <a:ext cx="2556015" cy="8720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ction Button: Custom 3">
            <a:hlinkClick r:id="rId10" action="ppaction://hlinksldjump" highlightClick="1"/>
            <a:extLst>
              <a:ext uri="{FF2B5EF4-FFF2-40B4-BE49-F238E27FC236}">
                <a16:creationId xmlns:a16="http://schemas.microsoft.com/office/drawing/2014/main" id="{CFD28A60-2F04-1E4C-9D36-26C9E6ACF9FC}"/>
              </a:ext>
            </a:extLst>
          </p:cNvPr>
          <p:cNvSpPr/>
          <p:nvPr/>
        </p:nvSpPr>
        <p:spPr>
          <a:xfrm>
            <a:off x="3496524" y="5000293"/>
            <a:ext cx="5119837" cy="87201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4554041"/>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48B134B-BE4D-094A-973F-1E94961D45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6C90453D-B122-8C4E-A145-72C5886C096E}"/>
              </a:ext>
            </a:extLst>
          </p:cNvPr>
          <p:cNvPicPr>
            <a:picLocks noChangeAspect="1"/>
          </p:cNvPicPr>
          <p:nvPr/>
        </p:nvPicPr>
        <p:blipFill>
          <a:blip r:embed="rId4"/>
          <a:stretch>
            <a:fillRect/>
          </a:stretch>
        </p:blipFill>
        <p:spPr>
          <a:xfrm>
            <a:off x="7007524" y="4148112"/>
            <a:ext cx="2960933" cy="2243131"/>
          </a:xfrm>
          <a:prstGeom prst="rect">
            <a:avLst/>
          </a:prstGeom>
        </p:spPr>
      </p:pic>
      <p:sp>
        <p:nvSpPr>
          <p:cNvPr id="19" name="Action Button: Custom 18">
            <a:hlinkClick r:id="rId5" action="ppaction://hlinksldjump" highlightClick="1"/>
            <a:extLst>
              <a:ext uri="{FF2B5EF4-FFF2-40B4-BE49-F238E27FC236}">
                <a16:creationId xmlns:a16="http://schemas.microsoft.com/office/drawing/2014/main" id="{C677AEF6-1097-4A48-BDC2-383940990B0E}"/>
              </a:ext>
            </a:extLst>
          </p:cNvPr>
          <p:cNvSpPr/>
          <p:nvPr/>
        </p:nvSpPr>
        <p:spPr>
          <a:xfrm>
            <a:off x="7007524" y="4002374"/>
            <a:ext cx="2960933" cy="238886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33113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900" decel="100000" fill="hold"/>
                                        <p:tgtEl>
                                          <p:spTgt spid="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18"/>
                                        </p:tgtEl>
                                        <p:attrNameLst>
                                          <p:attrName>r</p:attrName>
                                        </p:attrNameLst>
                                      </p:cBhvr>
                                    </p:animRot>
                                    <p:animRot by="-240000">
                                      <p:cBhvr>
                                        <p:cTn id="14" dur="200" fill="hold">
                                          <p:stCondLst>
                                            <p:cond delay="200"/>
                                          </p:stCondLst>
                                        </p:cTn>
                                        <p:tgtEl>
                                          <p:spTgt spid="18"/>
                                        </p:tgtEl>
                                        <p:attrNameLst>
                                          <p:attrName>r</p:attrName>
                                        </p:attrNameLst>
                                      </p:cBhvr>
                                    </p:animRot>
                                    <p:animRot by="240000">
                                      <p:cBhvr>
                                        <p:cTn id="15" dur="200" fill="hold">
                                          <p:stCondLst>
                                            <p:cond delay="400"/>
                                          </p:stCondLst>
                                        </p:cTn>
                                        <p:tgtEl>
                                          <p:spTgt spid="18"/>
                                        </p:tgtEl>
                                        <p:attrNameLst>
                                          <p:attrName>r</p:attrName>
                                        </p:attrNameLst>
                                      </p:cBhvr>
                                    </p:animRot>
                                    <p:animRot by="-240000">
                                      <p:cBhvr>
                                        <p:cTn id="16" dur="200" fill="hold">
                                          <p:stCondLst>
                                            <p:cond delay="600"/>
                                          </p:stCondLst>
                                        </p:cTn>
                                        <p:tgtEl>
                                          <p:spTgt spid="18"/>
                                        </p:tgtEl>
                                        <p:attrNameLst>
                                          <p:attrName>r</p:attrName>
                                        </p:attrNameLst>
                                      </p:cBhvr>
                                    </p:animRot>
                                    <p:animRot by="120000">
                                      <p:cBhvr>
                                        <p:cTn id="17"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962F38A-5D9A-5A4A-9C3B-C308A50DB0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0245742"/>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701EB6-B9F0-5B49-BC68-60C17EF9D3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4BBFFA2B-AA51-634D-8473-EFBE322DD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BF15A978-B403-CD4A-9D66-F7F024CAD49D}"/>
              </a:ext>
            </a:extLst>
          </p:cNvPr>
          <p:cNvPicPr>
            <a:picLocks noChangeAspect="1"/>
          </p:cNvPicPr>
          <p:nvPr/>
        </p:nvPicPr>
        <p:blipFill>
          <a:blip r:embed="rId5"/>
          <a:stretch>
            <a:fillRect/>
          </a:stretch>
        </p:blipFill>
        <p:spPr>
          <a:xfrm>
            <a:off x="0" y="7720"/>
            <a:ext cx="12232640" cy="6880860"/>
          </a:xfrm>
          <a:prstGeom prst="rect">
            <a:avLst/>
          </a:prstGeom>
        </p:spPr>
      </p:pic>
      <p:pic>
        <p:nvPicPr>
          <p:cNvPr id="3" name="Picture 2">
            <a:extLst>
              <a:ext uri="{FF2B5EF4-FFF2-40B4-BE49-F238E27FC236}">
                <a16:creationId xmlns:a16="http://schemas.microsoft.com/office/drawing/2014/main" id="{71C787E4-CCD3-0248-BC71-127FAE9F2E1D}"/>
              </a:ext>
            </a:extLst>
          </p:cNvPr>
          <p:cNvPicPr>
            <a:picLocks noChangeAspect="1"/>
          </p:cNvPicPr>
          <p:nvPr/>
        </p:nvPicPr>
        <p:blipFill>
          <a:blip r:embed="rId6"/>
          <a:stretch>
            <a:fillRect/>
          </a:stretch>
        </p:blipFill>
        <p:spPr>
          <a:xfrm>
            <a:off x="3316246" y="1517451"/>
            <a:ext cx="5105400" cy="4368800"/>
          </a:xfrm>
          <a:prstGeom prst="rect">
            <a:avLst/>
          </a:prstGeom>
        </p:spPr>
      </p:pic>
      <p:sp>
        <p:nvSpPr>
          <p:cNvPr id="2" name="Action Button: Custom 1">
            <a:hlinkClick r:id="rId7" action="ppaction://hlinksldjump" highlightClick="1"/>
            <a:extLst>
              <a:ext uri="{FF2B5EF4-FFF2-40B4-BE49-F238E27FC236}">
                <a16:creationId xmlns:a16="http://schemas.microsoft.com/office/drawing/2014/main" id="{A4AECB39-4E91-8640-84F8-C994F97D70BC}"/>
              </a:ext>
            </a:extLst>
          </p:cNvPr>
          <p:cNvSpPr/>
          <p:nvPr/>
        </p:nvSpPr>
        <p:spPr>
          <a:xfrm>
            <a:off x="3957276" y="2732706"/>
            <a:ext cx="3338427" cy="8720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ction Button: Custom 38">
            <a:hlinkClick r:id="rId7" action="ppaction://hlinksldjump" highlightClick="1"/>
            <a:extLst>
              <a:ext uri="{FF2B5EF4-FFF2-40B4-BE49-F238E27FC236}">
                <a16:creationId xmlns:a16="http://schemas.microsoft.com/office/drawing/2014/main" id="{ABE46B86-1133-7D48-A289-E72439E57D02}"/>
              </a:ext>
            </a:extLst>
          </p:cNvPr>
          <p:cNvSpPr/>
          <p:nvPr/>
        </p:nvSpPr>
        <p:spPr>
          <a:xfrm>
            <a:off x="3913989" y="5014251"/>
            <a:ext cx="4358611" cy="8720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ction Button: Custom 3">
            <a:hlinkClick r:id="rId8" action="ppaction://hlinksldjump" highlightClick="1"/>
            <a:extLst>
              <a:ext uri="{FF2B5EF4-FFF2-40B4-BE49-F238E27FC236}">
                <a16:creationId xmlns:a16="http://schemas.microsoft.com/office/drawing/2014/main" id="{BFAC8280-D564-E145-874C-E1C3784CC79C}"/>
              </a:ext>
            </a:extLst>
          </p:cNvPr>
          <p:cNvSpPr/>
          <p:nvPr/>
        </p:nvSpPr>
        <p:spPr>
          <a:xfrm>
            <a:off x="3957276" y="3906894"/>
            <a:ext cx="2868163" cy="87652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465428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3DC211-5B36-F54A-9E81-C5E616EDF9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4879094"/>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ction Button: Custom 14">
            <a:hlinkClick r:id="rId3" action="ppaction://hlinksldjump" highlightClick="1"/>
            <a:extLst>
              <a:ext uri="{FF2B5EF4-FFF2-40B4-BE49-F238E27FC236}">
                <a16:creationId xmlns:a16="http://schemas.microsoft.com/office/drawing/2014/main" id="{4E179C2E-D87A-614C-A056-9410E1EB9BBD}"/>
              </a:ext>
            </a:extLst>
          </p:cNvPr>
          <p:cNvSpPr/>
          <p:nvPr/>
        </p:nvSpPr>
        <p:spPr>
          <a:xfrm>
            <a:off x="8876081" y="4002374"/>
            <a:ext cx="2960933" cy="238886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CB0DFACD-5189-EB46-952D-768119BF4A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8E0C9F4D-EF95-1E43-AD5B-7048D57790CA}"/>
              </a:ext>
            </a:extLst>
          </p:cNvPr>
          <p:cNvPicPr>
            <a:picLocks noChangeAspect="1"/>
          </p:cNvPicPr>
          <p:nvPr/>
        </p:nvPicPr>
        <p:blipFill>
          <a:blip r:embed="rId5"/>
          <a:stretch>
            <a:fillRect/>
          </a:stretch>
        </p:blipFill>
        <p:spPr>
          <a:xfrm>
            <a:off x="7007524" y="4148112"/>
            <a:ext cx="2960933" cy="2243131"/>
          </a:xfrm>
          <a:prstGeom prst="rect">
            <a:avLst/>
          </a:prstGeom>
        </p:spPr>
      </p:pic>
      <p:sp>
        <p:nvSpPr>
          <p:cNvPr id="19" name="Action Button: Custom 18">
            <a:hlinkClick r:id="rId3" action="ppaction://hlinksldjump" highlightClick="1"/>
            <a:extLst>
              <a:ext uri="{FF2B5EF4-FFF2-40B4-BE49-F238E27FC236}">
                <a16:creationId xmlns:a16="http://schemas.microsoft.com/office/drawing/2014/main" id="{3C5E29F3-1655-9349-880C-F42D91337AC5}"/>
              </a:ext>
            </a:extLst>
          </p:cNvPr>
          <p:cNvSpPr/>
          <p:nvPr/>
        </p:nvSpPr>
        <p:spPr>
          <a:xfrm>
            <a:off x="7007524" y="4002374"/>
            <a:ext cx="2960933" cy="238886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73389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900" decel="100000" fill="hold"/>
                                        <p:tgtEl>
                                          <p:spTgt spid="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18"/>
                                        </p:tgtEl>
                                        <p:attrNameLst>
                                          <p:attrName>r</p:attrName>
                                        </p:attrNameLst>
                                      </p:cBhvr>
                                    </p:animRot>
                                    <p:animRot by="-240000">
                                      <p:cBhvr>
                                        <p:cTn id="14" dur="200" fill="hold">
                                          <p:stCondLst>
                                            <p:cond delay="200"/>
                                          </p:stCondLst>
                                        </p:cTn>
                                        <p:tgtEl>
                                          <p:spTgt spid="18"/>
                                        </p:tgtEl>
                                        <p:attrNameLst>
                                          <p:attrName>r</p:attrName>
                                        </p:attrNameLst>
                                      </p:cBhvr>
                                    </p:animRot>
                                    <p:animRot by="240000">
                                      <p:cBhvr>
                                        <p:cTn id="15" dur="200" fill="hold">
                                          <p:stCondLst>
                                            <p:cond delay="400"/>
                                          </p:stCondLst>
                                        </p:cTn>
                                        <p:tgtEl>
                                          <p:spTgt spid="18"/>
                                        </p:tgtEl>
                                        <p:attrNameLst>
                                          <p:attrName>r</p:attrName>
                                        </p:attrNameLst>
                                      </p:cBhvr>
                                    </p:animRot>
                                    <p:animRot by="-240000">
                                      <p:cBhvr>
                                        <p:cTn id="16" dur="200" fill="hold">
                                          <p:stCondLst>
                                            <p:cond delay="600"/>
                                          </p:stCondLst>
                                        </p:cTn>
                                        <p:tgtEl>
                                          <p:spTgt spid="18"/>
                                        </p:tgtEl>
                                        <p:attrNameLst>
                                          <p:attrName>r</p:attrName>
                                        </p:attrNameLst>
                                      </p:cBhvr>
                                    </p:animRot>
                                    <p:animRot by="120000">
                                      <p:cBhvr>
                                        <p:cTn id="17"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18FCE69-16D8-3048-BF45-EB832CAB1D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95735873"/>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216D46-2425-8142-9041-85B0BD2457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2967D56-E326-BB44-9D0C-00E166A614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60F30094-9CFF-8646-BC94-4AB675E74DE0}"/>
              </a:ext>
            </a:extLst>
          </p:cNvPr>
          <p:cNvPicPr>
            <a:picLocks noChangeAspect="1"/>
          </p:cNvPicPr>
          <p:nvPr/>
        </p:nvPicPr>
        <p:blipFill>
          <a:blip r:embed="rId5"/>
          <a:stretch>
            <a:fillRect/>
          </a:stretch>
        </p:blipFill>
        <p:spPr>
          <a:xfrm>
            <a:off x="0" y="-20856"/>
            <a:ext cx="12232640" cy="6880860"/>
          </a:xfrm>
          <a:prstGeom prst="rect">
            <a:avLst/>
          </a:prstGeom>
        </p:spPr>
      </p:pic>
      <p:pic>
        <p:nvPicPr>
          <p:cNvPr id="3" name="Picture 2">
            <a:extLst>
              <a:ext uri="{FF2B5EF4-FFF2-40B4-BE49-F238E27FC236}">
                <a16:creationId xmlns:a16="http://schemas.microsoft.com/office/drawing/2014/main" id="{E5BC07E3-9939-7C49-B532-12DB76E29C28}"/>
              </a:ext>
            </a:extLst>
          </p:cNvPr>
          <p:cNvPicPr>
            <a:picLocks noChangeAspect="1"/>
          </p:cNvPicPr>
          <p:nvPr/>
        </p:nvPicPr>
        <p:blipFill>
          <a:blip r:embed="rId6"/>
          <a:stretch>
            <a:fillRect/>
          </a:stretch>
        </p:blipFill>
        <p:spPr>
          <a:xfrm>
            <a:off x="3003550" y="1532085"/>
            <a:ext cx="6413500" cy="4368800"/>
          </a:xfrm>
          <a:prstGeom prst="rect">
            <a:avLst/>
          </a:prstGeom>
        </p:spPr>
      </p:pic>
      <p:sp>
        <p:nvSpPr>
          <p:cNvPr id="2" name="Action Button: Custom 1">
            <a:hlinkClick r:id="rId7" action="ppaction://hlinksldjump" highlightClick="1"/>
            <a:extLst>
              <a:ext uri="{FF2B5EF4-FFF2-40B4-BE49-F238E27FC236}">
                <a16:creationId xmlns:a16="http://schemas.microsoft.com/office/drawing/2014/main" id="{BEA7B68D-79B1-5143-93B6-827160938F50}"/>
              </a:ext>
            </a:extLst>
          </p:cNvPr>
          <p:cNvSpPr/>
          <p:nvPr/>
        </p:nvSpPr>
        <p:spPr>
          <a:xfrm>
            <a:off x="3661099" y="3878382"/>
            <a:ext cx="1929877" cy="87201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ction Button: Custom 35">
            <a:hlinkClick r:id="rId7" action="ppaction://hlinksldjump" highlightClick="1"/>
            <a:extLst>
              <a:ext uri="{FF2B5EF4-FFF2-40B4-BE49-F238E27FC236}">
                <a16:creationId xmlns:a16="http://schemas.microsoft.com/office/drawing/2014/main" id="{6018AE3B-5E96-3C43-9ADB-F5EE7F97B6E6}"/>
              </a:ext>
            </a:extLst>
          </p:cNvPr>
          <p:cNvSpPr/>
          <p:nvPr/>
        </p:nvSpPr>
        <p:spPr>
          <a:xfrm>
            <a:off x="3661099" y="2724140"/>
            <a:ext cx="3117292" cy="87201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ction Button: Custom 3">
            <a:hlinkClick r:id="rId8" action="ppaction://hlinksldjump" highlightClick="1"/>
            <a:extLst>
              <a:ext uri="{FF2B5EF4-FFF2-40B4-BE49-F238E27FC236}">
                <a16:creationId xmlns:a16="http://schemas.microsoft.com/office/drawing/2014/main" id="{D5C2BD8D-206C-8948-AA08-BC7BE05D6C0A}"/>
              </a:ext>
            </a:extLst>
          </p:cNvPr>
          <p:cNvSpPr/>
          <p:nvPr/>
        </p:nvSpPr>
        <p:spPr>
          <a:xfrm>
            <a:off x="3545256" y="5000293"/>
            <a:ext cx="4027091" cy="87201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3735096"/>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A236B21-7D7B-0C4E-BB40-D657EE31B1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568DB516-8701-2944-BC4D-39B5C4F0D864}"/>
              </a:ext>
            </a:extLst>
          </p:cNvPr>
          <p:cNvPicPr>
            <a:picLocks noChangeAspect="1"/>
          </p:cNvPicPr>
          <p:nvPr/>
        </p:nvPicPr>
        <p:blipFill>
          <a:blip r:embed="rId4"/>
          <a:stretch>
            <a:fillRect/>
          </a:stretch>
        </p:blipFill>
        <p:spPr>
          <a:xfrm>
            <a:off x="7007524" y="4049638"/>
            <a:ext cx="2960933" cy="2243131"/>
          </a:xfrm>
          <a:prstGeom prst="rect">
            <a:avLst/>
          </a:prstGeom>
        </p:spPr>
      </p:pic>
      <p:sp>
        <p:nvSpPr>
          <p:cNvPr id="15" name="Action Button: Custom 14">
            <a:hlinkClick r:id="rId5" action="ppaction://hlinksldjump" highlightClick="1"/>
            <a:extLst>
              <a:ext uri="{FF2B5EF4-FFF2-40B4-BE49-F238E27FC236}">
                <a16:creationId xmlns:a16="http://schemas.microsoft.com/office/drawing/2014/main" id="{C5330803-7A21-DF4B-9F2F-1E3DC55D6D3C}"/>
              </a:ext>
            </a:extLst>
          </p:cNvPr>
          <p:cNvSpPr/>
          <p:nvPr/>
        </p:nvSpPr>
        <p:spPr>
          <a:xfrm>
            <a:off x="7007524" y="3903900"/>
            <a:ext cx="2960933" cy="238886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61166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13"/>
                                        </p:tgtEl>
                                        <p:attrNameLst>
                                          <p:attrName>r</p:attrName>
                                        </p:attrNameLst>
                                      </p:cBhvr>
                                    </p:animRot>
                                    <p:animRot by="-240000">
                                      <p:cBhvr>
                                        <p:cTn id="14" dur="200" fill="hold">
                                          <p:stCondLst>
                                            <p:cond delay="200"/>
                                          </p:stCondLst>
                                        </p:cTn>
                                        <p:tgtEl>
                                          <p:spTgt spid="13"/>
                                        </p:tgtEl>
                                        <p:attrNameLst>
                                          <p:attrName>r</p:attrName>
                                        </p:attrNameLst>
                                      </p:cBhvr>
                                    </p:animRot>
                                    <p:animRot by="240000">
                                      <p:cBhvr>
                                        <p:cTn id="15" dur="200" fill="hold">
                                          <p:stCondLst>
                                            <p:cond delay="400"/>
                                          </p:stCondLst>
                                        </p:cTn>
                                        <p:tgtEl>
                                          <p:spTgt spid="13"/>
                                        </p:tgtEl>
                                        <p:attrNameLst>
                                          <p:attrName>r</p:attrName>
                                        </p:attrNameLst>
                                      </p:cBhvr>
                                    </p:animRot>
                                    <p:animRot by="-240000">
                                      <p:cBhvr>
                                        <p:cTn id="16" dur="200" fill="hold">
                                          <p:stCondLst>
                                            <p:cond delay="600"/>
                                          </p:stCondLst>
                                        </p:cTn>
                                        <p:tgtEl>
                                          <p:spTgt spid="13"/>
                                        </p:tgtEl>
                                        <p:attrNameLst>
                                          <p:attrName>r</p:attrName>
                                        </p:attrNameLst>
                                      </p:cBhvr>
                                    </p:animRot>
                                    <p:animRot by="120000">
                                      <p:cBhvr>
                                        <p:cTn id="17"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E6DCD78-FC37-3946-9346-612CF58F1D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32806344"/>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FC41C5-2F3F-E048-A601-123E486A0C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AA10E229-F07A-3645-B387-E6B2FFA41D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E7F03DF5-3876-1647-9653-C30F2E3FB49B}"/>
              </a:ext>
            </a:extLst>
          </p:cNvPr>
          <p:cNvPicPr>
            <a:picLocks noChangeAspect="1"/>
          </p:cNvPicPr>
          <p:nvPr/>
        </p:nvPicPr>
        <p:blipFill>
          <a:blip r:embed="rId5"/>
          <a:stretch>
            <a:fillRect/>
          </a:stretch>
        </p:blipFill>
        <p:spPr>
          <a:xfrm>
            <a:off x="0" y="-20856"/>
            <a:ext cx="12232640" cy="6880860"/>
          </a:xfrm>
          <a:prstGeom prst="rect">
            <a:avLst/>
          </a:prstGeom>
        </p:spPr>
      </p:pic>
      <p:pic>
        <p:nvPicPr>
          <p:cNvPr id="3" name="Picture 2">
            <a:extLst>
              <a:ext uri="{FF2B5EF4-FFF2-40B4-BE49-F238E27FC236}">
                <a16:creationId xmlns:a16="http://schemas.microsoft.com/office/drawing/2014/main" id="{B33ED598-0FBA-3A4F-8E17-D65EE0246D09}"/>
              </a:ext>
            </a:extLst>
          </p:cNvPr>
          <p:cNvPicPr>
            <a:picLocks noChangeAspect="1"/>
          </p:cNvPicPr>
          <p:nvPr/>
        </p:nvPicPr>
        <p:blipFill>
          <a:blip r:embed="rId6"/>
          <a:stretch>
            <a:fillRect/>
          </a:stretch>
        </p:blipFill>
        <p:spPr>
          <a:xfrm>
            <a:off x="2098416" y="1420306"/>
            <a:ext cx="7937500" cy="4368800"/>
          </a:xfrm>
          <a:prstGeom prst="rect">
            <a:avLst/>
          </a:prstGeom>
        </p:spPr>
      </p:pic>
      <p:sp>
        <p:nvSpPr>
          <p:cNvPr id="2" name="Action Button: Custom 1">
            <a:hlinkClick r:id="rId7" action="ppaction://hlinksldjump" highlightClick="1"/>
            <a:extLst>
              <a:ext uri="{FF2B5EF4-FFF2-40B4-BE49-F238E27FC236}">
                <a16:creationId xmlns:a16="http://schemas.microsoft.com/office/drawing/2014/main" id="{A4E647EF-CA6A-1D4C-90D2-CEF41D06D13F}"/>
              </a:ext>
            </a:extLst>
          </p:cNvPr>
          <p:cNvSpPr/>
          <p:nvPr/>
        </p:nvSpPr>
        <p:spPr>
          <a:xfrm>
            <a:off x="2816035" y="2732706"/>
            <a:ext cx="2569997" cy="8720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ction Button: Custom 3">
            <a:hlinkClick r:id="rId8" action="ppaction://hlinksldjump" highlightClick="1"/>
            <a:extLst>
              <a:ext uri="{FF2B5EF4-FFF2-40B4-BE49-F238E27FC236}">
                <a16:creationId xmlns:a16="http://schemas.microsoft.com/office/drawing/2014/main" id="{D1BB6185-1D82-D34E-9AF5-FED4CE8CC409}"/>
              </a:ext>
            </a:extLst>
          </p:cNvPr>
          <p:cNvSpPr/>
          <p:nvPr/>
        </p:nvSpPr>
        <p:spPr>
          <a:xfrm>
            <a:off x="2816035" y="3906894"/>
            <a:ext cx="4443632" cy="87652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ction Button: Custom 38">
            <a:hlinkClick r:id="rId8" action="ppaction://hlinksldjump" highlightClick="1"/>
            <a:extLst>
              <a:ext uri="{FF2B5EF4-FFF2-40B4-BE49-F238E27FC236}">
                <a16:creationId xmlns:a16="http://schemas.microsoft.com/office/drawing/2014/main" id="{659F59AD-EDE7-C747-AE0A-9A68D888111F}"/>
              </a:ext>
            </a:extLst>
          </p:cNvPr>
          <p:cNvSpPr/>
          <p:nvPr/>
        </p:nvSpPr>
        <p:spPr>
          <a:xfrm>
            <a:off x="2816035" y="4973694"/>
            <a:ext cx="3251131" cy="87652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5596869"/>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E16AA47-D2EC-334F-994D-7352F61B7C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2BB6A96E-01F1-B247-81D1-F7B2647547E6}"/>
              </a:ext>
            </a:extLst>
          </p:cNvPr>
          <p:cNvPicPr>
            <a:picLocks noChangeAspect="1"/>
          </p:cNvPicPr>
          <p:nvPr/>
        </p:nvPicPr>
        <p:blipFill>
          <a:blip r:embed="rId4"/>
          <a:stretch>
            <a:fillRect/>
          </a:stretch>
        </p:blipFill>
        <p:spPr>
          <a:xfrm>
            <a:off x="7007524" y="3986096"/>
            <a:ext cx="2960933" cy="2243131"/>
          </a:xfrm>
          <a:prstGeom prst="rect">
            <a:avLst/>
          </a:prstGeom>
        </p:spPr>
      </p:pic>
      <p:sp>
        <p:nvSpPr>
          <p:cNvPr id="15" name="Action Button: Custom 14">
            <a:hlinkClick r:id="rId5" action="ppaction://hlinksldjump" highlightClick="1"/>
            <a:extLst>
              <a:ext uri="{FF2B5EF4-FFF2-40B4-BE49-F238E27FC236}">
                <a16:creationId xmlns:a16="http://schemas.microsoft.com/office/drawing/2014/main" id="{F1AB56C5-96A8-AF4D-A109-971CCE498198}"/>
              </a:ext>
            </a:extLst>
          </p:cNvPr>
          <p:cNvSpPr/>
          <p:nvPr/>
        </p:nvSpPr>
        <p:spPr>
          <a:xfrm>
            <a:off x="7007524" y="3913226"/>
            <a:ext cx="2960933" cy="238886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554881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13"/>
                                        </p:tgtEl>
                                        <p:attrNameLst>
                                          <p:attrName>r</p:attrName>
                                        </p:attrNameLst>
                                      </p:cBhvr>
                                    </p:animRot>
                                    <p:animRot by="-240000">
                                      <p:cBhvr>
                                        <p:cTn id="14" dur="200" fill="hold">
                                          <p:stCondLst>
                                            <p:cond delay="200"/>
                                          </p:stCondLst>
                                        </p:cTn>
                                        <p:tgtEl>
                                          <p:spTgt spid="13"/>
                                        </p:tgtEl>
                                        <p:attrNameLst>
                                          <p:attrName>r</p:attrName>
                                        </p:attrNameLst>
                                      </p:cBhvr>
                                    </p:animRot>
                                    <p:animRot by="240000">
                                      <p:cBhvr>
                                        <p:cTn id="15" dur="200" fill="hold">
                                          <p:stCondLst>
                                            <p:cond delay="400"/>
                                          </p:stCondLst>
                                        </p:cTn>
                                        <p:tgtEl>
                                          <p:spTgt spid="13"/>
                                        </p:tgtEl>
                                        <p:attrNameLst>
                                          <p:attrName>r</p:attrName>
                                        </p:attrNameLst>
                                      </p:cBhvr>
                                    </p:animRot>
                                    <p:animRot by="-240000">
                                      <p:cBhvr>
                                        <p:cTn id="16" dur="200" fill="hold">
                                          <p:stCondLst>
                                            <p:cond delay="600"/>
                                          </p:stCondLst>
                                        </p:cTn>
                                        <p:tgtEl>
                                          <p:spTgt spid="13"/>
                                        </p:tgtEl>
                                        <p:attrNameLst>
                                          <p:attrName>r</p:attrName>
                                        </p:attrNameLst>
                                      </p:cBhvr>
                                    </p:animRot>
                                    <p:animRot by="120000">
                                      <p:cBhvr>
                                        <p:cTn id="17"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A10D891-0769-5C4A-805A-943BE4E3F8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20971431"/>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F8B0858-C97A-D849-918E-A50F1C812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 name="Rectangle 25">
            <a:extLst>
              <a:ext uri="{FF2B5EF4-FFF2-40B4-BE49-F238E27FC236}">
                <a16:creationId xmlns:a16="http://schemas.microsoft.com/office/drawing/2014/main" id="{6EEE63EA-E2C4-6C4B-8736-8AD1565D179B}"/>
              </a:ext>
            </a:extLst>
          </p:cNvPr>
          <p:cNvSpPr/>
          <p:nvPr/>
        </p:nvSpPr>
        <p:spPr>
          <a:xfrm rot="1992869">
            <a:off x="9699866" y="-528813"/>
            <a:ext cx="161871" cy="79186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a:extLst>
              <a:ext uri="{FF2B5EF4-FFF2-40B4-BE49-F238E27FC236}">
                <a16:creationId xmlns:a16="http://schemas.microsoft.com/office/drawing/2014/main" id="{130ED59A-55E7-D342-ACEC-D840E90E4279}"/>
              </a:ext>
            </a:extLst>
          </p:cNvPr>
          <p:cNvPicPr>
            <a:picLocks noChangeAspect="1"/>
          </p:cNvPicPr>
          <p:nvPr/>
        </p:nvPicPr>
        <p:blipFill>
          <a:blip r:embed="rId4"/>
          <a:stretch>
            <a:fillRect/>
          </a:stretch>
        </p:blipFill>
        <p:spPr>
          <a:xfrm>
            <a:off x="381238" y="366150"/>
            <a:ext cx="6781800" cy="1117600"/>
          </a:xfrm>
          <a:prstGeom prst="rect">
            <a:avLst/>
          </a:prstGeom>
        </p:spPr>
      </p:pic>
      <p:pic>
        <p:nvPicPr>
          <p:cNvPr id="6" name="Picture 5">
            <a:extLst>
              <a:ext uri="{FF2B5EF4-FFF2-40B4-BE49-F238E27FC236}">
                <a16:creationId xmlns:a16="http://schemas.microsoft.com/office/drawing/2014/main" id="{4AC863A4-50EA-114F-8305-D65D059D0152}"/>
              </a:ext>
            </a:extLst>
          </p:cNvPr>
          <p:cNvPicPr>
            <a:picLocks noChangeAspect="1"/>
          </p:cNvPicPr>
          <p:nvPr/>
        </p:nvPicPr>
        <p:blipFill>
          <a:blip r:embed="rId5"/>
          <a:stretch>
            <a:fillRect/>
          </a:stretch>
        </p:blipFill>
        <p:spPr>
          <a:xfrm>
            <a:off x="5813866" y="5403948"/>
            <a:ext cx="5994400" cy="1054100"/>
          </a:xfrm>
          <a:prstGeom prst="rect">
            <a:avLst/>
          </a:prstGeom>
        </p:spPr>
      </p:pic>
    </p:spTree>
    <p:extLst>
      <p:ext uri="{BB962C8B-B14F-4D97-AF65-F5344CB8AC3E}">
        <p14:creationId xmlns:p14="http://schemas.microsoft.com/office/powerpoint/2010/main" val="1923966452"/>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B244E6-8CAC-A84D-8673-C6F233E57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38A50952-9B36-5B4C-9A02-C10528E41E94}"/>
              </a:ext>
            </a:extLst>
          </p:cNvPr>
          <p:cNvPicPr>
            <a:picLocks noChangeAspect="1"/>
          </p:cNvPicPr>
          <p:nvPr/>
        </p:nvPicPr>
        <p:blipFill>
          <a:blip r:embed="rId4"/>
          <a:stretch>
            <a:fillRect/>
          </a:stretch>
        </p:blipFill>
        <p:spPr>
          <a:xfrm>
            <a:off x="327439" y="305353"/>
            <a:ext cx="5308600" cy="1397000"/>
          </a:xfrm>
          <a:prstGeom prst="rect">
            <a:avLst/>
          </a:prstGeom>
        </p:spPr>
      </p:pic>
      <p:pic>
        <p:nvPicPr>
          <p:cNvPr id="14" name="Picture 13">
            <a:extLst>
              <a:ext uri="{FF2B5EF4-FFF2-40B4-BE49-F238E27FC236}">
                <a16:creationId xmlns:a16="http://schemas.microsoft.com/office/drawing/2014/main" id="{7D1305EA-2DF9-274E-8D59-1CD304499363}"/>
              </a:ext>
            </a:extLst>
          </p:cNvPr>
          <p:cNvPicPr>
            <a:picLocks noChangeAspect="1"/>
          </p:cNvPicPr>
          <p:nvPr/>
        </p:nvPicPr>
        <p:blipFill>
          <a:blip r:embed="rId5"/>
          <a:stretch>
            <a:fillRect/>
          </a:stretch>
        </p:blipFill>
        <p:spPr>
          <a:xfrm>
            <a:off x="8279296" y="3972891"/>
            <a:ext cx="3505200" cy="1854200"/>
          </a:xfrm>
          <a:prstGeom prst="rect">
            <a:avLst/>
          </a:prstGeom>
        </p:spPr>
      </p:pic>
      <p:pic>
        <p:nvPicPr>
          <p:cNvPr id="15" name="Picture 14">
            <a:extLst>
              <a:ext uri="{FF2B5EF4-FFF2-40B4-BE49-F238E27FC236}">
                <a16:creationId xmlns:a16="http://schemas.microsoft.com/office/drawing/2014/main" id="{230D7F02-4555-7045-A000-7ECA7762BC5D}"/>
              </a:ext>
            </a:extLst>
          </p:cNvPr>
          <p:cNvPicPr>
            <a:picLocks noChangeAspect="1"/>
          </p:cNvPicPr>
          <p:nvPr/>
        </p:nvPicPr>
        <p:blipFill>
          <a:blip r:embed="rId6"/>
          <a:stretch>
            <a:fillRect/>
          </a:stretch>
        </p:blipFill>
        <p:spPr>
          <a:xfrm>
            <a:off x="0" y="0"/>
            <a:ext cx="12232640" cy="6880860"/>
          </a:xfrm>
          <a:prstGeom prst="rect">
            <a:avLst/>
          </a:prstGeom>
        </p:spPr>
      </p:pic>
    </p:spTree>
    <p:extLst>
      <p:ext uri="{BB962C8B-B14F-4D97-AF65-F5344CB8AC3E}">
        <p14:creationId xmlns:p14="http://schemas.microsoft.com/office/powerpoint/2010/main" val="3055147082"/>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800568-5340-1541-9753-8FBCEB9137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80382180"/>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88EEFD-CB64-4540-AB25-FCE39AB08A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1DC64F3-BFC8-394E-873B-475629F09222}"/>
              </a:ext>
            </a:extLst>
          </p:cNvPr>
          <p:cNvPicPr>
            <a:picLocks noChangeAspect="1"/>
          </p:cNvPicPr>
          <p:nvPr/>
        </p:nvPicPr>
        <p:blipFill>
          <a:blip r:embed="rId4"/>
          <a:stretch>
            <a:fillRect/>
          </a:stretch>
        </p:blipFill>
        <p:spPr>
          <a:xfrm>
            <a:off x="234950" y="5258904"/>
            <a:ext cx="11722100" cy="1270000"/>
          </a:xfrm>
          <a:prstGeom prst="rect">
            <a:avLst/>
          </a:prstGeom>
        </p:spPr>
      </p:pic>
      <p:pic>
        <p:nvPicPr>
          <p:cNvPr id="6" name="Picture 5">
            <a:extLst>
              <a:ext uri="{FF2B5EF4-FFF2-40B4-BE49-F238E27FC236}">
                <a16:creationId xmlns:a16="http://schemas.microsoft.com/office/drawing/2014/main" id="{6E86A293-AFAE-0F45-B2A4-6560628F3631}"/>
              </a:ext>
            </a:extLst>
          </p:cNvPr>
          <p:cNvPicPr>
            <a:picLocks noChangeAspect="1"/>
          </p:cNvPicPr>
          <p:nvPr/>
        </p:nvPicPr>
        <p:blipFill>
          <a:blip r:embed="rId5"/>
          <a:stretch>
            <a:fillRect/>
          </a:stretch>
        </p:blipFill>
        <p:spPr>
          <a:xfrm>
            <a:off x="274706" y="347318"/>
            <a:ext cx="10439400" cy="889000"/>
          </a:xfrm>
          <a:prstGeom prst="rect">
            <a:avLst/>
          </a:prstGeom>
        </p:spPr>
      </p:pic>
    </p:spTree>
    <p:extLst>
      <p:ext uri="{BB962C8B-B14F-4D97-AF65-F5344CB8AC3E}">
        <p14:creationId xmlns:p14="http://schemas.microsoft.com/office/powerpoint/2010/main" val="874583834"/>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73C2BC-2A77-8848-AAB4-C7FB988DC8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43809965"/>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A4E035-E352-F84B-9435-37CC7E5367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8928"/>
            <a:ext cx="12284765" cy="6910180"/>
          </a:xfrm>
          <a:prstGeom prst="rect">
            <a:avLst/>
          </a:prstGeom>
        </p:spPr>
      </p:pic>
    </p:spTree>
    <p:extLst>
      <p:ext uri="{BB962C8B-B14F-4D97-AF65-F5344CB8AC3E}">
        <p14:creationId xmlns:p14="http://schemas.microsoft.com/office/powerpoint/2010/main" val="3754235066"/>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27AC91-1853-D74F-A246-970FE09FFC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10"/>
            <a:ext cx="12191999" cy="6858000"/>
          </a:xfrm>
          <a:prstGeom prst="rect">
            <a:avLst/>
          </a:prstGeom>
        </p:spPr>
      </p:pic>
    </p:spTree>
    <p:extLst>
      <p:ext uri="{BB962C8B-B14F-4D97-AF65-F5344CB8AC3E}">
        <p14:creationId xmlns:p14="http://schemas.microsoft.com/office/powerpoint/2010/main" val="1171694088"/>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6609F8-0213-2D40-9E86-6D5471DF2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0628301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4EA842-90BA-C94B-A01F-68256AD5CD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7789473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8A6823-33EA-3042-81BD-9F225984C4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5641431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B2FF74-FF7F-5642-8CAF-A72B19B81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93975205"/>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88F955-7F74-834D-BA70-161932085A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489EC4C6-CCFD-CA42-9A46-F3F4B467715F}"/>
              </a:ext>
            </a:extLst>
          </p:cNvPr>
          <p:cNvPicPr>
            <a:picLocks noChangeAspect="1"/>
          </p:cNvPicPr>
          <p:nvPr/>
        </p:nvPicPr>
        <p:blipFill>
          <a:blip r:embed="rId5"/>
          <a:stretch>
            <a:fillRect/>
          </a:stretch>
        </p:blipFill>
        <p:spPr>
          <a:xfrm>
            <a:off x="0" y="-468721"/>
            <a:ext cx="2032000" cy="254000"/>
          </a:xfrm>
          <a:prstGeom prst="rect">
            <a:avLst/>
          </a:prstGeom>
        </p:spPr>
      </p:pic>
      <p:pic>
        <p:nvPicPr>
          <p:cNvPr id="8" name="Picture 7">
            <a:extLst>
              <a:ext uri="{FF2B5EF4-FFF2-40B4-BE49-F238E27FC236}">
                <a16:creationId xmlns:a16="http://schemas.microsoft.com/office/drawing/2014/main" id="{E6E0210E-E2D9-9D4B-82C4-C0069E664D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11905" y="480448"/>
            <a:ext cx="1591648" cy="1015361"/>
          </a:xfrm>
          <a:prstGeom prst="rect">
            <a:avLst/>
          </a:prstGeom>
        </p:spPr>
      </p:pic>
    </p:spTree>
    <p:extLst>
      <p:ext uri="{BB962C8B-B14F-4D97-AF65-F5344CB8AC3E}">
        <p14:creationId xmlns:p14="http://schemas.microsoft.com/office/powerpoint/2010/main" val="310052475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E9F1EC2-7303-BC49-B6E2-25D14EA8A7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38A615E-26FE-6B4C-A0FE-15ED5B903CF4}"/>
              </a:ext>
            </a:extLst>
          </p:cNvPr>
          <p:cNvPicPr>
            <a:picLocks noChangeAspect="1"/>
          </p:cNvPicPr>
          <p:nvPr/>
        </p:nvPicPr>
        <p:blipFill>
          <a:blip r:embed="rId5"/>
          <a:stretch>
            <a:fillRect/>
          </a:stretch>
        </p:blipFill>
        <p:spPr>
          <a:xfrm>
            <a:off x="420761" y="454171"/>
            <a:ext cx="7073900" cy="1054100"/>
          </a:xfrm>
          <a:prstGeom prst="rect">
            <a:avLst/>
          </a:prstGeom>
        </p:spPr>
      </p:pic>
    </p:spTree>
    <p:extLst>
      <p:ext uri="{BB962C8B-B14F-4D97-AF65-F5344CB8AC3E}">
        <p14:creationId xmlns:p14="http://schemas.microsoft.com/office/powerpoint/2010/main" val="1998887796"/>
      </p:ext>
    </p:extLst>
  </p:cSld>
  <p:clrMapOvr>
    <a:masterClrMapping/>
  </p:clrMapOvr>
  <p:transition spd="slow">
    <p:push dir="u"/>
  </p:transition>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9222</TotalTime>
  <Words>521</Words>
  <Application>Microsoft Office PowerPoint</Application>
  <PresentationFormat>Widescreen</PresentationFormat>
  <Paragraphs>72</Paragraphs>
  <Slides>44</Slides>
  <Notes>37</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Calibri Light</vt:lpstr>
      <vt:lpstr>Change 4 Life Text Regular</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Nietopski</dc:creator>
  <cp:lastModifiedBy>Sarah Nietopski</cp:lastModifiedBy>
  <cp:revision>199</cp:revision>
  <cp:lastPrinted>2018-10-02T09:51:40Z</cp:lastPrinted>
  <dcterms:created xsi:type="dcterms:W3CDTF">2018-07-17T16:18:26Z</dcterms:created>
  <dcterms:modified xsi:type="dcterms:W3CDTF">2018-10-12T12:57:16Z</dcterms:modified>
</cp:coreProperties>
</file>